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713" r:id="rId3"/>
  </p:sldMasterIdLst>
  <p:sldIdLst>
    <p:sldId id="375" r:id="rId4"/>
    <p:sldId id="364" r:id="rId5"/>
    <p:sldId id="323" r:id="rId6"/>
    <p:sldId id="326" r:id="rId7"/>
    <p:sldId id="344" r:id="rId8"/>
    <p:sldId id="365" r:id="rId9"/>
    <p:sldId id="346" r:id="rId10"/>
    <p:sldId id="367" r:id="rId11"/>
    <p:sldId id="369" r:id="rId12"/>
    <p:sldId id="351" r:id="rId13"/>
    <p:sldId id="374" r:id="rId14"/>
    <p:sldId id="468" r:id="rId15"/>
    <p:sldId id="469" r:id="rId16"/>
    <p:sldId id="467" r:id="rId17"/>
    <p:sldId id="470" r:id="rId18"/>
    <p:sldId id="376" r:id="rId19"/>
    <p:sldId id="466" r:id="rId20"/>
  </p:sldIdLst>
  <p:sldSz cx="12192000" cy="6858000"/>
  <p:notesSz cx="7104063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28">
          <p15:clr>
            <a:srgbClr val="A4A3A4"/>
          </p15:clr>
        </p15:guide>
        <p15:guide id="2" pos="38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FFFF66"/>
    <a:srgbClr val="FFFF99"/>
    <a:srgbClr val="6098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-96" y="-648"/>
      </p:cViewPr>
      <p:guideLst>
        <p:guide orient="horz" pos="2128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4A3D8A3E-E83B-4FF3-BE33-37C11E51D3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D5F92F3A-328C-415F-98A8-5AC32EF62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C25573DE-C992-41C9-8503-748E9CC6D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B02B2D-4578-499C-97B6-799F3B39B5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73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3961A944-0056-416C-9817-6A3B2B5B24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5AA247CB-B256-4362-8385-3D83A2444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EE5B13B9-A57E-4AA4-8A6F-A70D635FC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3F520-B62B-4D0F-969C-D3AB23A8DE8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918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7EF44ACC-4D8E-4104-881E-68A3238E9C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B9920EB2-EA02-4695-B3A1-048A28A34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D78EC812-713E-4DBC-B28E-3FA7A1091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6AD0DB-1694-4CD6-A971-DEB3E4660A0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19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1219200" y="76200"/>
            <a:ext cx="9245600" cy="9144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665BAED-B0E4-4FD8-B75A-49F206D63C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5D63EBA-BF86-4665-A556-15295BE66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B560186-FBFB-423C-8F2D-8B467D20C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 anchor="ctr"/>
          <a:lstStyle>
            <a:lvl1pPr>
              <a:defRPr noProof="1">
                <a:latin typeface="Arial" panose="020B0604020202020204" pitchFamily="34" charset="0"/>
              </a:defRPr>
            </a:lvl1pPr>
          </a:lstStyle>
          <a:p>
            <a:fld id="{7C121973-9331-466D-9678-532124D277A1}" type="slidenum">
              <a:rPr altLang="en-US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80677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9593D9DD-831E-4534-B7A3-9EB11707B2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54BA04DA-F748-42D9-88B8-E9DC16579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55203D25-3661-47AE-BBE3-B488A0873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A2578-A1A1-457C-8FA6-AAFB99199D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027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472E3254-AD5F-42E6-950D-382927495D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37C3D57F-A406-43A9-9350-490C84D5C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7381BF97-DA51-4FDD-8F6F-9E2BFE73D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64024-5671-43EC-BCDF-15E1F0FAA23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554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774F37DA-1EDE-4211-BB2A-CC03105E5A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04D4B99B-C07F-4647-8879-FDAAF9FFD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37938306-7109-4CA6-A7F8-2FC7D356A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C3072C-EE7F-4FFE-BE9A-7E5971347CF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307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76672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1"/>
            <a:ext cx="5376672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28675">
            <a:extLst>
              <a:ext uri="{FF2B5EF4-FFF2-40B4-BE49-F238E27FC236}">
                <a16:creationId xmlns:a16="http://schemas.microsoft.com/office/drawing/2014/main" xmlns="" id="{3B9FAE05-9B60-4CBE-ABDD-14E0236170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8676">
            <a:extLst>
              <a:ext uri="{FF2B5EF4-FFF2-40B4-BE49-F238E27FC236}">
                <a16:creationId xmlns:a16="http://schemas.microsoft.com/office/drawing/2014/main" xmlns="" id="{0F175976-F768-40E3-8E3A-2205D2992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8677">
            <a:extLst>
              <a:ext uri="{FF2B5EF4-FFF2-40B4-BE49-F238E27FC236}">
                <a16:creationId xmlns:a16="http://schemas.microsoft.com/office/drawing/2014/main" xmlns="" id="{FD152AC5-5B49-45CB-9B86-3820AA316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1927F7-95C6-4D1C-B108-60CF25D5729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286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28675">
            <a:extLst>
              <a:ext uri="{FF2B5EF4-FFF2-40B4-BE49-F238E27FC236}">
                <a16:creationId xmlns:a16="http://schemas.microsoft.com/office/drawing/2014/main" xmlns="" id="{0F85C619-CCBF-4426-8D9E-CCD6F7F4F5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28676">
            <a:extLst>
              <a:ext uri="{FF2B5EF4-FFF2-40B4-BE49-F238E27FC236}">
                <a16:creationId xmlns:a16="http://schemas.microsoft.com/office/drawing/2014/main" xmlns="" id="{B6912E90-0785-43A3-BD0F-50E193B9D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28677">
            <a:extLst>
              <a:ext uri="{FF2B5EF4-FFF2-40B4-BE49-F238E27FC236}">
                <a16:creationId xmlns:a16="http://schemas.microsoft.com/office/drawing/2014/main" xmlns="" id="{950CD9E0-A29B-4081-9121-2697D34AE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9B97C7-EFF5-4FD0-AF54-86EC33CB07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3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8675">
            <a:extLst>
              <a:ext uri="{FF2B5EF4-FFF2-40B4-BE49-F238E27FC236}">
                <a16:creationId xmlns:a16="http://schemas.microsoft.com/office/drawing/2014/main" xmlns="" id="{3C4A8F9B-ABC5-4C34-9419-E16448BF76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8676">
            <a:extLst>
              <a:ext uri="{FF2B5EF4-FFF2-40B4-BE49-F238E27FC236}">
                <a16:creationId xmlns:a16="http://schemas.microsoft.com/office/drawing/2014/main" xmlns="" id="{EFF6A526-0E32-4FCC-A717-22108ADAB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28677">
            <a:extLst>
              <a:ext uri="{FF2B5EF4-FFF2-40B4-BE49-F238E27FC236}">
                <a16:creationId xmlns:a16="http://schemas.microsoft.com/office/drawing/2014/main" xmlns="" id="{D348C070-9A9D-499E-9895-EEAFDC3CD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54CB6B-E8F8-440F-AB1A-0D86C9560FE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222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8675">
            <a:extLst>
              <a:ext uri="{FF2B5EF4-FFF2-40B4-BE49-F238E27FC236}">
                <a16:creationId xmlns:a16="http://schemas.microsoft.com/office/drawing/2014/main" xmlns="" id="{138A5DBE-55CD-411A-A044-477CB228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8676">
            <a:extLst>
              <a:ext uri="{FF2B5EF4-FFF2-40B4-BE49-F238E27FC236}">
                <a16:creationId xmlns:a16="http://schemas.microsoft.com/office/drawing/2014/main" xmlns="" id="{E4E49657-D5CE-4EA9-93D7-23E0C6A92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28677">
            <a:extLst>
              <a:ext uri="{FF2B5EF4-FFF2-40B4-BE49-F238E27FC236}">
                <a16:creationId xmlns:a16="http://schemas.microsoft.com/office/drawing/2014/main" xmlns="" id="{0FD4842D-3951-42CC-9BB1-EA500D69A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F8F2C-5F72-4F8A-814B-72720297E6C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638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5222ED57-8A1E-4D95-A037-538F95E026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D217EF8E-8237-485A-9B0B-0552261C1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6274B271-8B35-45FC-A2FB-0C5E8F621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D1CD1A-5822-4345-A094-C12AF26DA57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746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8675">
            <a:extLst>
              <a:ext uri="{FF2B5EF4-FFF2-40B4-BE49-F238E27FC236}">
                <a16:creationId xmlns:a16="http://schemas.microsoft.com/office/drawing/2014/main" xmlns="" id="{35E00ADD-A89E-4EC1-B7D9-E67A3CEC7A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8676">
            <a:extLst>
              <a:ext uri="{FF2B5EF4-FFF2-40B4-BE49-F238E27FC236}">
                <a16:creationId xmlns:a16="http://schemas.microsoft.com/office/drawing/2014/main" xmlns="" id="{0A0C3F5B-3E52-4AB7-A16B-12E0824A9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8677">
            <a:extLst>
              <a:ext uri="{FF2B5EF4-FFF2-40B4-BE49-F238E27FC236}">
                <a16:creationId xmlns:a16="http://schemas.microsoft.com/office/drawing/2014/main" xmlns="" id="{BFC90458-B817-4541-8466-A05C213D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F377AA-230E-490C-A8FB-5DD2D27FBCD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5742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8675">
            <a:extLst>
              <a:ext uri="{FF2B5EF4-FFF2-40B4-BE49-F238E27FC236}">
                <a16:creationId xmlns:a16="http://schemas.microsoft.com/office/drawing/2014/main" xmlns="" id="{80131498-0040-4810-8563-B9B75BBCAB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8676">
            <a:extLst>
              <a:ext uri="{FF2B5EF4-FFF2-40B4-BE49-F238E27FC236}">
                <a16:creationId xmlns:a16="http://schemas.microsoft.com/office/drawing/2014/main" xmlns="" id="{DAED588E-8F46-40E2-B8D1-336FA68AB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8677">
            <a:extLst>
              <a:ext uri="{FF2B5EF4-FFF2-40B4-BE49-F238E27FC236}">
                <a16:creationId xmlns:a16="http://schemas.microsoft.com/office/drawing/2014/main" xmlns="" id="{8EBA0D87-F401-4695-8664-F6CED70A0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104FFD-B301-4812-B92B-84B4D59F50A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228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C89473E8-E336-49A9-BD94-2B1FB6C186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1BE9CA7B-B362-45B1-9777-3EA55852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502F9F50-F487-4D1A-A50F-626739C1B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572FD-6853-4FD1-80FD-F104490605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204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B1BAC226-61F8-484A-A782-278A81CA8F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36E15798-858B-4F94-95C8-82C8C560F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2C0892F2-2237-485D-8125-546395BDA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F4DEF4-56A4-414B-B2FA-D6A10C4849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677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1219200" y="76200"/>
            <a:ext cx="9245600" cy="9144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3F14792-4414-46E3-8D3D-F84944BF46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2E9DA1A-57B9-47B5-86C1-A7F581D51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53E3706-45A0-4F51-9E63-019E35C7F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 anchor="ctr"/>
          <a:lstStyle>
            <a:lvl1pPr>
              <a:defRPr noProof="1">
                <a:latin typeface="Arial" panose="020B0604020202020204" pitchFamily="34" charset="0"/>
              </a:defRPr>
            </a:lvl1pPr>
          </a:lstStyle>
          <a:p>
            <a:fld id="{485B657C-43BE-4999-AE94-8A196A268F1C}" type="slidenum">
              <a:rPr altLang="en-US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461904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410470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B7054C49-FF33-4EFE-AB97-963362C31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A163447-4002-4918-9F6D-6BB09AD815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937"/>
            <a:ext cx="3971432" cy="74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908796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A926D6F-5DAB-4D39-A48C-644EF2E55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57D447D-30E5-4545-872E-BEF2A16BD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C4E11FE-0144-4152-9D04-7AE70FDC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8A861-0C53-425E-AEF2-46FE1BB522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6362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E4BD68BD-0C8F-4CBE-B288-26100114F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D0C8EDFC-633F-4438-A9F9-5A2978E0D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8B02F227-1F4B-40C6-84CB-0C81D951E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7EAC1-AC82-43F2-A66E-27F9C5DA47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4482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1219200" y="76200"/>
            <a:ext cx="9245600" cy="9144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433D98D-060B-4BA5-A66A-4E59C7B51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F3271088-DA0C-49B7-AD0A-D2250677E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7D3F16B-B91A-4FFB-9201-4B8573560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/>
          <a:lstStyle>
            <a:lvl1pPr>
              <a:defRPr noProof="1">
                <a:latin typeface="Arial" panose="020B0604020202020204" pitchFamily="34" charset="0"/>
              </a:defRPr>
            </a:lvl1pPr>
          </a:lstStyle>
          <a:p>
            <a:fld id="{82E39CE8-C302-4464-B987-56F9B3388B8D}" type="slidenum">
              <a:rPr altLang="en-US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9514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28675">
            <a:extLst>
              <a:ext uri="{FF2B5EF4-FFF2-40B4-BE49-F238E27FC236}">
                <a16:creationId xmlns:a16="http://schemas.microsoft.com/office/drawing/2014/main" xmlns="" id="{4CEB141E-1A4F-425A-AA75-FE187627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8676">
            <a:extLst>
              <a:ext uri="{FF2B5EF4-FFF2-40B4-BE49-F238E27FC236}">
                <a16:creationId xmlns:a16="http://schemas.microsoft.com/office/drawing/2014/main" xmlns="" id="{CE5347D7-B5E5-45F3-9497-4052A1D69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8677">
            <a:extLst>
              <a:ext uri="{FF2B5EF4-FFF2-40B4-BE49-F238E27FC236}">
                <a16:creationId xmlns:a16="http://schemas.microsoft.com/office/drawing/2014/main" xmlns="" id="{AE0372F0-2D05-4189-B1FE-4D1A793C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9266FB-BA9D-42BD-9550-6C2641B3072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859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D55FCA27-BAD9-49FB-86A6-0A5CFC7E3B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531813"/>
            <a:ext cx="13177838" cy="820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539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76672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1"/>
            <a:ext cx="5376672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28675">
            <a:extLst>
              <a:ext uri="{FF2B5EF4-FFF2-40B4-BE49-F238E27FC236}">
                <a16:creationId xmlns:a16="http://schemas.microsoft.com/office/drawing/2014/main" xmlns="" id="{8DB4E248-5085-42C2-B993-59F9F8BFB3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8676">
            <a:extLst>
              <a:ext uri="{FF2B5EF4-FFF2-40B4-BE49-F238E27FC236}">
                <a16:creationId xmlns:a16="http://schemas.microsoft.com/office/drawing/2014/main" xmlns="" id="{DB61EE16-A1A3-4B56-815B-698091EC9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8677">
            <a:extLst>
              <a:ext uri="{FF2B5EF4-FFF2-40B4-BE49-F238E27FC236}">
                <a16:creationId xmlns:a16="http://schemas.microsoft.com/office/drawing/2014/main" xmlns="" id="{2FD617F6-BABC-4D3E-940D-6A714C144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351D7B-D564-4AA6-B5A5-D2524D2FBB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077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28675">
            <a:extLst>
              <a:ext uri="{FF2B5EF4-FFF2-40B4-BE49-F238E27FC236}">
                <a16:creationId xmlns:a16="http://schemas.microsoft.com/office/drawing/2014/main" xmlns="" id="{06363EF3-358E-4CF8-826B-2A79FB793A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28676">
            <a:extLst>
              <a:ext uri="{FF2B5EF4-FFF2-40B4-BE49-F238E27FC236}">
                <a16:creationId xmlns:a16="http://schemas.microsoft.com/office/drawing/2014/main" xmlns="" id="{A71C5112-8A31-4F4E-A823-448360C6B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28677">
            <a:extLst>
              <a:ext uri="{FF2B5EF4-FFF2-40B4-BE49-F238E27FC236}">
                <a16:creationId xmlns:a16="http://schemas.microsoft.com/office/drawing/2014/main" xmlns="" id="{189F4F25-3AD5-4C59-9A02-3590BAB41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B3AB5-FF46-4B8C-860D-4191C5B2BAB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66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8675">
            <a:extLst>
              <a:ext uri="{FF2B5EF4-FFF2-40B4-BE49-F238E27FC236}">
                <a16:creationId xmlns:a16="http://schemas.microsoft.com/office/drawing/2014/main" xmlns="" id="{81AC29EC-28A2-4D21-815C-66DEF32E9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8676">
            <a:extLst>
              <a:ext uri="{FF2B5EF4-FFF2-40B4-BE49-F238E27FC236}">
                <a16:creationId xmlns:a16="http://schemas.microsoft.com/office/drawing/2014/main" xmlns="" id="{A9CB4EEE-2300-4B67-B898-C606D5909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28677">
            <a:extLst>
              <a:ext uri="{FF2B5EF4-FFF2-40B4-BE49-F238E27FC236}">
                <a16:creationId xmlns:a16="http://schemas.microsoft.com/office/drawing/2014/main" xmlns="" id="{08ADB8D5-DAB0-4E10-9C2B-726DF8458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EE30EF-5ADB-4855-9001-B3E59D6679F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65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8675">
            <a:extLst>
              <a:ext uri="{FF2B5EF4-FFF2-40B4-BE49-F238E27FC236}">
                <a16:creationId xmlns:a16="http://schemas.microsoft.com/office/drawing/2014/main" xmlns="" id="{4ECCEF04-9B66-4C14-A66D-085461DFBC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8676">
            <a:extLst>
              <a:ext uri="{FF2B5EF4-FFF2-40B4-BE49-F238E27FC236}">
                <a16:creationId xmlns:a16="http://schemas.microsoft.com/office/drawing/2014/main" xmlns="" id="{AEFE386B-03C6-4B5A-A0C3-E90FD1FF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28677">
            <a:extLst>
              <a:ext uri="{FF2B5EF4-FFF2-40B4-BE49-F238E27FC236}">
                <a16:creationId xmlns:a16="http://schemas.microsoft.com/office/drawing/2014/main" xmlns="" id="{972F2730-B491-4F8D-86DD-55A0602D0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80860-5581-4B5A-B9D4-F37BD19DFA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80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8675">
            <a:extLst>
              <a:ext uri="{FF2B5EF4-FFF2-40B4-BE49-F238E27FC236}">
                <a16:creationId xmlns:a16="http://schemas.microsoft.com/office/drawing/2014/main" xmlns="" id="{76429B41-F1F0-438F-8E35-661E223E3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8676">
            <a:extLst>
              <a:ext uri="{FF2B5EF4-FFF2-40B4-BE49-F238E27FC236}">
                <a16:creationId xmlns:a16="http://schemas.microsoft.com/office/drawing/2014/main" xmlns="" id="{4C824F23-417D-49D3-B1F1-4D356BFB0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8677">
            <a:extLst>
              <a:ext uri="{FF2B5EF4-FFF2-40B4-BE49-F238E27FC236}">
                <a16:creationId xmlns:a16="http://schemas.microsoft.com/office/drawing/2014/main" xmlns="" id="{28F9D6A2-260D-40DD-84B6-76B492D4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CA9E7F-4B6D-4D19-94EE-77ACF8F969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397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8675">
            <a:extLst>
              <a:ext uri="{FF2B5EF4-FFF2-40B4-BE49-F238E27FC236}">
                <a16:creationId xmlns:a16="http://schemas.microsoft.com/office/drawing/2014/main" xmlns="" id="{0443ABC2-8F1B-406F-A5AB-E6F3E817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8676">
            <a:extLst>
              <a:ext uri="{FF2B5EF4-FFF2-40B4-BE49-F238E27FC236}">
                <a16:creationId xmlns:a16="http://schemas.microsoft.com/office/drawing/2014/main" xmlns="" id="{5E762302-99BA-4E66-ADCC-565E399F9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8677">
            <a:extLst>
              <a:ext uri="{FF2B5EF4-FFF2-40B4-BE49-F238E27FC236}">
                <a16:creationId xmlns:a16="http://schemas.microsoft.com/office/drawing/2014/main" xmlns="" id="{5F4DABFD-7D5C-48B8-A4AF-D1B0E9CB8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6698E0-0B48-429B-B8D5-FA1FDF683D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88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28673">
            <a:extLst>
              <a:ext uri="{FF2B5EF4-FFF2-40B4-BE49-F238E27FC236}">
                <a16:creationId xmlns:a16="http://schemas.microsoft.com/office/drawing/2014/main" xmlns="" id="{E37C029C-DE7D-4958-B019-09B8D27E54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8674">
            <a:extLst>
              <a:ext uri="{FF2B5EF4-FFF2-40B4-BE49-F238E27FC236}">
                <a16:creationId xmlns:a16="http://schemas.microsoft.com/office/drawing/2014/main" xmlns="" id="{B146674A-1672-4482-9C25-38E329960F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8676" name="日期占位符 28675">
            <a:extLst>
              <a:ext uri="{FF2B5EF4-FFF2-40B4-BE49-F238E27FC236}">
                <a16:creationId xmlns:a16="http://schemas.microsoft.com/office/drawing/2014/main" xmlns="" id="{EA241FAE-27D8-41CC-B99E-EE2B39818F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8677" name="页脚占位符 28676">
            <a:extLst>
              <a:ext uri="{FF2B5EF4-FFF2-40B4-BE49-F238E27FC236}">
                <a16:creationId xmlns:a16="http://schemas.microsoft.com/office/drawing/2014/main" xmlns="" id="{61F0620D-CC1F-404F-98E4-D38D86E48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8678" name="灯片编号占位符 28677">
            <a:extLst>
              <a:ext uri="{FF2B5EF4-FFF2-40B4-BE49-F238E27FC236}">
                <a16:creationId xmlns:a16="http://schemas.microsoft.com/office/drawing/2014/main" xmlns="" id="{FBB33F50-6913-4DFD-9438-70F387850B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69F809B-0B5F-4FB5-924C-52A5747DEBB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86" r:id="rId12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8673">
            <a:extLst>
              <a:ext uri="{FF2B5EF4-FFF2-40B4-BE49-F238E27FC236}">
                <a16:creationId xmlns:a16="http://schemas.microsoft.com/office/drawing/2014/main" xmlns="" id="{D67D5F18-25E2-4E1E-A5A9-026701B8CA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8674">
            <a:extLst>
              <a:ext uri="{FF2B5EF4-FFF2-40B4-BE49-F238E27FC236}">
                <a16:creationId xmlns:a16="http://schemas.microsoft.com/office/drawing/2014/main" xmlns="" id="{83584CF9-7D8C-4127-84E8-498ED75713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8676" name="日期占位符 28675">
            <a:extLst>
              <a:ext uri="{FF2B5EF4-FFF2-40B4-BE49-F238E27FC236}">
                <a16:creationId xmlns:a16="http://schemas.microsoft.com/office/drawing/2014/main" xmlns="" id="{FE288442-D68F-4D24-8599-32ECD8769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8677" name="页脚占位符 28676">
            <a:extLst>
              <a:ext uri="{FF2B5EF4-FFF2-40B4-BE49-F238E27FC236}">
                <a16:creationId xmlns:a16="http://schemas.microsoft.com/office/drawing/2014/main" xmlns="" id="{D4480A01-3868-4A74-8B39-0D5A3AD45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8678" name="灯片编号占位符 28677">
            <a:extLst>
              <a:ext uri="{FF2B5EF4-FFF2-40B4-BE49-F238E27FC236}">
                <a16:creationId xmlns:a16="http://schemas.microsoft.com/office/drawing/2014/main" xmlns="" id="{2224AD9B-C33A-4C77-91BB-B85A317F4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3BCEDC8-861C-4417-9022-60C63B9B7CA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7" r:id="rId12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>
            <a:extLst>
              <a:ext uri="{FF2B5EF4-FFF2-40B4-BE49-F238E27FC236}">
                <a16:creationId xmlns:a16="http://schemas.microsoft.com/office/drawing/2014/main" xmlns="" id="{6947021B-3D22-4B9E-BD0E-7715BF52FC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075" name="文本占位符 2">
            <a:extLst>
              <a:ext uri="{FF2B5EF4-FFF2-40B4-BE49-F238E27FC236}">
                <a16:creationId xmlns:a16="http://schemas.microsoft.com/office/drawing/2014/main" xmlns="" id="{7097CC07-DB4B-407A-994F-31D7042866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6F4E625-AC9F-421F-A04E-31F2F8096B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7C30F34-9841-4168-B0C4-D814B94820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EFF9E9D-0ECB-42E6-BF05-2B807FDF0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695F24F4-320D-4D8B-A4D8-894BD68E9CDC}" type="slidenum">
              <a:rPr lang="zh-CN" altLang="en-US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84" r:id="rId3"/>
    <p:sldLayoutId id="2147483785" r:id="rId4"/>
    <p:sldLayoutId id="2147483790" r:id="rId5"/>
    <p:sldLayoutId id="2147483791" r:id="rId6"/>
  </p:sldLayoutIdLst>
  <p:transition/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21.png"/><Relationship Id="rId4" Type="http://schemas.openxmlformats.org/officeDocument/2006/relationships/image" Target="../media/image17.wmf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3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6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>
            <a:extLst>
              <a:ext uri="{FF2B5EF4-FFF2-40B4-BE49-F238E27FC236}">
                <a16:creationId xmlns:a16="http://schemas.microsoft.com/office/drawing/2014/main" xmlns="" id="{88174CE3-B295-4227-94FD-D5975DE360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07313" y="5924550"/>
          <a:ext cx="4476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图表" r:id="rId3" imgW="1400067" imgH="914611" progId="MSGraph.Chart.8">
                  <p:embed followColorScheme="full"/>
                </p:oleObj>
              </mc:Choice>
              <mc:Fallback>
                <p:oleObj name="图表" r:id="rId3" imgW="1400067" imgH="914611" progId="MSGraph.Chart.8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7313" y="5924550"/>
                        <a:ext cx="4476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D123C8E-640F-4BFE-B259-31290F11852F}"/>
              </a:ext>
            </a:extLst>
          </p:cNvPr>
          <p:cNvSpPr/>
          <p:nvPr/>
        </p:nvSpPr>
        <p:spPr>
          <a:xfrm>
            <a:off x="-299864" y="2204864"/>
            <a:ext cx="1258855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80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一元一次不等式的解法</a:t>
            </a:r>
          </a:p>
        </p:txBody>
      </p:sp>
      <p:sp>
        <p:nvSpPr>
          <p:cNvPr id="4" name="矩形 3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 26">
            <a:extLst>
              <a:ext uri="{FF2B5EF4-FFF2-40B4-BE49-F238E27FC236}">
                <a16:creationId xmlns:a16="http://schemas.microsoft.com/office/drawing/2014/main" xmlns="" id="{851D088F-A38F-4EC9-AC49-D6855D3D7F7F}"/>
              </a:ext>
            </a:extLst>
          </p:cNvPr>
          <p:cNvGrpSpPr>
            <a:grpSpLocks/>
          </p:cNvGrpSpPr>
          <p:nvPr/>
        </p:nvGrpSpPr>
        <p:grpSpPr bwMode="auto">
          <a:xfrm>
            <a:off x="342900" y="1136650"/>
            <a:ext cx="1450975" cy="554038"/>
            <a:chOff x="3437515" y="1408557"/>
            <a:chExt cx="1450447" cy="553959"/>
          </a:xfrm>
        </p:grpSpPr>
        <p:sp>
          <p:nvSpPr>
            <p:cNvPr id="19464" name="文本框 27">
              <a:extLst>
                <a:ext uri="{FF2B5EF4-FFF2-40B4-BE49-F238E27FC236}">
                  <a16:creationId xmlns:a16="http://schemas.microsoft.com/office/drawing/2014/main" xmlns="" id="{7043A3CD-16A3-484F-9D44-364558DB05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4215" y="1408557"/>
              <a:ext cx="953747" cy="553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000" b="1">
                  <a:solidFill>
                    <a:srgbClr val="008000"/>
                  </a:solidFill>
                  <a:latin typeface="Adobe 黑体 Std R"/>
                  <a:ea typeface="Adobe 黑体 Std R"/>
                  <a:cs typeface="Adobe 黑体 Std R"/>
                </a:rPr>
                <a:t>总结</a:t>
              </a:r>
              <a:endParaRPr lang="en-US" altLang="zh-CN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9465" name="Picture 6" descr="BS00554_">
              <a:extLst>
                <a:ext uri="{FF2B5EF4-FFF2-40B4-BE49-F238E27FC236}">
                  <a16:creationId xmlns:a16="http://schemas.microsoft.com/office/drawing/2014/main" xmlns="" id="{15E2E617-C51B-41D0-AE80-6CDBC11E72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7515" y="1490196"/>
              <a:ext cx="503237" cy="43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59" name="组合 1">
            <a:extLst>
              <a:ext uri="{FF2B5EF4-FFF2-40B4-BE49-F238E27FC236}">
                <a16:creationId xmlns:a16="http://schemas.microsoft.com/office/drawing/2014/main" xmlns="" id="{38869055-0540-4498-9197-1D7D00C1D4D2}"/>
              </a:ext>
            </a:extLst>
          </p:cNvPr>
          <p:cNvGrpSpPr>
            <a:grpSpLocks/>
          </p:cNvGrpSpPr>
          <p:nvPr/>
        </p:nvGrpSpPr>
        <p:grpSpPr bwMode="auto">
          <a:xfrm>
            <a:off x="449263" y="1771650"/>
            <a:ext cx="11293475" cy="2220913"/>
            <a:chOff x="594158" y="1970089"/>
            <a:chExt cx="11293042" cy="2221314"/>
          </a:xfrm>
        </p:grpSpPr>
        <p:sp>
          <p:nvSpPr>
            <p:cNvPr id="19461" name="Rectangle 1">
              <a:extLst>
                <a:ext uri="{FF2B5EF4-FFF2-40B4-BE49-F238E27FC236}">
                  <a16:creationId xmlns:a16="http://schemas.microsoft.com/office/drawing/2014/main" xmlns="" id="{779DB745-E4DE-42CF-8DD3-9B3508910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158" y="1970089"/>
              <a:ext cx="11293042" cy="2221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kumimoji="1" lang="zh-CN" altLang="en-US" sz="32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一元一次不等式的解法与一元一次方程的解法类似，其根据是不等式的基本性质，其步骤是：</a:t>
              </a:r>
              <a:r>
                <a:rPr kumimoji="1" lang="zh-CN" altLang="en-US" sz="32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去分母、去括号、移项、合并同类项、系数化为</a:t>
              </a:r>
              <a:r>
                <a:rPr kumimoji="1" lang="en-US" altLang="zh-CN" sz="32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kumimoji="1" lang="en-US" altLang="zh-CN" sz="32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  <a:r>
                <a:rPr kumimoji="1" lang="zh-CN" altLang="en-US" sz="32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将不等式逐步化为           或          的形式。</a:t>
              </a:r>
            </a:p>
          </p:txBody>
        </p:sp>
        <p:graphicFrame>
          <p:nvGraphicFramePr>
            <p:cNvPr id="19462" name="Object 6">
              <a:extLst>
                <a:ext uri="{FF2B5EF4-FFF2-40B4-BE49-F238E27FC236}">
                  <a16:creationId xmlns:a16="http://schemas.microsoft.com/office/drawing/2014/main" xmlns="" id="{2EB07FC9-233A-4777-A3D6-CC545D01F71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701417" y="3720874"/>
            <a:ext cx="1095375" cy="430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72" name="公式" r:id="rId4" imgW="8534400" imgH="3352800" progId="Equation.3">
                    <p:embed/>
                  </p:oleObj>
                </mc:Choice>
                <mc:Fallback>
                  <p:oleObj name="公式" r:id="rId4" imgW="8534400" imgH="33528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01417" y="3720874"/>
                          <a:ext cx="1095375" cy="430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3" name="Object 7">
              <a:extLst>
                <a:ext uri="{FF2B5EF4-FFF2-40B4-BE49-F238E27FC236}">
                  <a16:creationId xmlns:a16="http://schemas.microsoft.com/office/drawing/2014/main" xmlns="" id="{3D70AF94-271F-4C09-A276-0CE6C8102A7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415236" y="3731193"/>
            <a:ext cx="1039813" cy="407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73" name="公式" r:id="rId6" imgW="8534400" imgH="3352800" progId="Equation.3">
                    <p:embed/>
                  </p:oleObj>
                </mc:Choice>
                <mc:Fallback>
                  <p:oleObj name="公式" r:id="rId6" imgW="8534400" imgH="33528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15236" y="3731193"/>
                          <a:ext cx="1039813" cy="4079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6CB586F-59E1-40A4-BE72-A74796FE8002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2">
            <a:extLst>
              <a:ext uri="{FF2B5EF4-FFF2-40B4-BE49-F238E27FC236}">
                <a16:creationId xmlns:a16="http://schemas.microsoft.com/office/drawing/2014/main" xmlns="" id="{25D8E7F8-B835-49AE-A296-24904A170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8" y="969963"/>
            <a:ext cx="7404100" cy="5847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解下列不等式，并在数轴上表示解集：</a:t>
            </a:r>
          </a:p>
        </p:txBody>
      </p:sp>
      <p:grpSp>
        <p:nvGrpSpPr>
          <p:cNvPr id="20483" name="组合 2">
            <a:extLst>
              <a:ext uri="{FF2B5EF4-FFF2-40B4-BE49-F238E27FC236}">
                <a16:creationId xmlns:a16="http://schemas.microsoft.com/office/drawing/2014/main" xmlns="" id="{18EF3DCE-41C0-47A4-B9C9-7D32FC52376F}"/>
              </a:ext>
            </a:extLst>
          </p:cNvPr>
          <p:cNvGrpSpPr>
            <a:grpSpLocks/>
          </p:cNvGrpSpPr>
          <p:nvPr/>
        </p:nvGrpSpPr>
        <p:grpSpPr bwMode="auto">
          <a:xfrm>
            <a:off x="495300" y="1631950"/>
            <a:ext cx="4652963" cy="620713"/>
            <a:chOff x="494507" y="1763235"/>
            <a:chExt cx="4652963" cy="620712"/>
          </a:xfrm>
        </p:grpSpPr>
        <p:graphicFrame>
          <p:nvGraphicFramePr>
            <p:cNvPr id="20512" name="Object 2" descr="image6">
              <a:extLst>
                <a:ext uri="{FF2B5EF4-FFF2-40B4-BE49-F238E27FC236}">
                  <a16:creationId xmlns:a16="http://schemas.microsoft.com/office/drawing/2014/main" xmlns="" id="{88868FE4-2065-4910-BB6A-D84DE3214973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691482" y="1763235"/>
            <a:ext cx="3455988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3" r:id="rId3" imgW="26822400" imgH="4876800" progId="">
                    <p:embed/>
                  </p:oleObj>
                </mc:Choice>
                <mc:Fallback>
                  <p:oleObj r:id="rId3" imgW="26822400" imgH="4876800" progId="">
                    <p:embed/>
                    <p:pic>
                      <p:nvPicPr>
                        <p:cNvPr id="0" name="Object 2" descr="image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1482" y="1763235"/>
                          <a:ext cx="3455988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13" name="TextBox 15">
              <a:extLst>
                <a:ext uri="{FF2B5EF4-FFF2-40B4-BE49-F238E27FC236}">
                  <a16:creationId xmlns:a16="http://schemas.microsoft.com/office/drawing/2014/main" xmlns="" id="{43BFC443-5C6D-4554-8BE0-341D891522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507" y="1766410"/>
              <a:ext cx="99218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200" b="1">
                  <a:latin typeface="Calibri" panose="020F0502020204030204" pitchFamily="34" charset="0"/>
                  <a:ea typeface="宋体" panose="02010600030101010101" pitchFamily="2" charset="-122"/>
                </a:rPr>
                <a:t>（</a:t>
              </a:r>
              <a:r>
                <a:rPr lang="en-US" altLang="zh-CN" sz="3200" b="1">
                  <a:latin typeface="Calibri" panose="020F0502020204030204" pitchFamily="34" charset="0"/>
                  <a:ea typeface="宋体" panose="02010600030101010101" pitchFamily="2" charset="-122"/>
                </a:rPr>
                <a:t>1</a:t>
              </a:r>
              <a:r>
                <a:rPr lang="zh-CN" altLang="en-US" sz="3200" b="1">
                  <a:latin typeface="Calibri" panose="020F0502020204030204" pitchFamily="34" charset="0"/>
                  <a:ea typeface="宋体" panose="02010600030101010101" pitchFamily="2" charset="-122"/>
                </a:rPr>
                <a:t>）</a:t>
              </a:r>
            </a:p>
          </p:txBody>
        </p:sp>
      </p:grpSp>
      <p:grpSp>
        <p:nvGrpSpPr>
          <p:cNvPr id="20484" name="组合 1">
            <a:extLst>
              <a:ext uri="{FF2B5EF4-FFF2-40B4-BE49-F238E27FC236}">
                <a16:creationId xmlns:a16="http://schemas.microsoft.com/office/drawing/2014/main" xmlns="" id="{AFB1A115-CF4C-4ACE-A09D-614FA2279FCC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1293813"/>
            <a:ext cx="5005388" cy="1296987"/>
            <a:chOff x="2293939" y="3187700"/>
            <a:chExt cx="5005386" cy="1296988"/>
          </a:xfrm>
        </p:grpSpPr>
        <p:graphicFrame>
          <p:nvGraphicFramePr>
            <p:cNvPr id="20508" name="Object 3" descr="image7">
              <a:extLst>
                <a:ext uri="{FF2B5EF4-FFF2-40B4-BE49-F238E27FC236}">
                  <a16:creationId xmlns:a16="http://schemas.microsoft.com/office/drawing/2014/main" xmlns="" id="{40B2AA0E-6894-4ED2-8447-9635E5E3C61E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552826" y="3187700"/>
            <a:ext cx="1076325" cy="1296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4" r:id="rId5" imgW="7010400" imgH="8534400" progId="Equation.3">
                    <p:embed/>
                  </p:oleObj>
                </mc:Choice>
                <mc:Fallback>
                  <p:oleObj r:id="rId5" imgW="7010400" imgH="8534400" progId="Equation.3">
                    <p:embed/>
                    <p:pic>
                      <p:nvPicPr>
                        <p:cNvPr id="0" name="Object 3" descr="image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2826" y="3187700"/>
                          <a:ext cx="1076325" cy="12969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09" name="矩形 13">
              <a:extLst>
                <a:ext uri="{FF2B5EF4-FFF2-40B4-BE49-F238E27FC236}">
                  <a16:creationId xmlns:a16="http://schemas.microsoft.com/office/drawing/2014/main" xmlns="" id="{3D58A07C-41A8-48F2-B3F7-B0734B464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5375" y="3444875"/>
              <a:ext cx="9794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800">
                  <a:latin typeface="Arial" panose="020B0604020202020204" pitchFamily="34" charset="0"/>
                  <a:ea typeface="宋体" panose="02010600030101010101" pitchFamily="2" charset="-122"/>
                </a:rPr>
                <a:t>≥</a:t>
              </a:r>
              <a:endParaRPr lang="zh-CN" altLang="en-US" sz="4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20510" name="Object 4" descr="image8">
              <a:extLst>
                <a:ext uri="{FF2B5EF4-FFF2-40B4-BE49-F238E27FC236}">
                  <a16:creationId xmlns:a16="http://schemas.microsoft.com/office/drawing/2014/main" xmlns="" id="{630C5B1E-0B4B-4F01-9E34-B8ABCFF83DE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641975" y="3241675"/>
            <a:ext cx="1657350" cy="1060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5" r:id="rId7" imgW="12801600" imgH="8229600" progId="Equation.3">
                    <p:embed/>
                  </p:oleObj>
                </mc:Choice>
                <mc:Fallback>
                  <p:oleObj r:id="rId7" imgW="12801600" imgH="8229600" progId="Equation.3">
                    <p:embed/>
                    <p:pic>
                      <p:nvPicPr>
                        <p:cNvPr id="0" name="Object 4" descr="image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41975" y="3241675"/>
                          <a:ext cx="1657350" cy="1060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11" name="TextBox 16">
              <a:extLst>
                <a:ext uri="{FF2B5EF4-FFF2-40B4-BE49-F238E27FC236}">
                  <a16:creationId xmlns:a16="http://schemas.microsoft.com/office/drawing/2014/main" xmlns="" id="{C66945FC-C337-4F38-B918-C84E870108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3939" y="3502025"/>
              <a:ext cx="1125537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>
                  <a:latin typeface="Calibri" panose="020F0502020204030204" pitchFamily="34" charset="0"/>
                  <a:ea typeface="宋体" panose="02010600030101010101" pitchFamily="2" charset="-122"/>
                </a:rPr>
                <a:t>（</a:t>
              </a:r>
              <a:r>
                <a:rPr lang="en-US" altLang="zh-CN" b="1">
                  <a:latin typeface="Calibri" panose="020F0502020204030204" pitchFamily="34" charset="0"/>
                  <a:ea typeface="宋体" panose="02010600030101010101" pitchFamily="2" charset="-122"/>
                </a:rPr>
                <a:t>2</a:t>
              </a:r>
              <a:r>
                <a:rPr lang="zh-CN" altLang="en-US" b="1">
                  <a:latin typeface="Calibri" panose="020F0502020204030204" pitchFamily="34" charset="0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E15E9969-DE80-447A-A965-C1B8490C9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8" y="4725988"/>
            <a:ext cx="5803900" cy="66198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这个不等式的解集在数轴上的表示：</a:t>
            </a: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xmlns="" id="{AD27A166-A8B8-4B1E-A28C-A0F390173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2157413"/>
            <a:ext cx="5802313" cy="269398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解：去括号，得：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2x+10&lt;3x-15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 移项，得：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2x-3x&lt;-15-10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                        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 合并同类项，得：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-x&lt;-25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                  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 系数化为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，得：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8">
            <a:extLst>
              <a:ext uri="{FF2B5EF4-FFF2-40B4-BE49-F238E27FC236}">
                <a16:creationId xmlns:a16="http://schemas.microsoft.com/office/drawing/2014/main" xmlns="" id="{6F98152A-C916-453A-B884-A07D83D2C51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127750" y="2249488"/>
            <a:ext cx="5938838" cy="3390095"/>
          </a:xfrm>
          <a:prstGeom prst="rect">
            <a:avLst/>
          </a:prstGeom>
          <a:blipFill rotWithShape="0">
            <a:blip r:embed="rId9"/>
            <a:stretch>
              <a:fillRect l="-2053" r="-6366" b="-18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xmlns="" id="{FD2FFCE9-AFF0-4E97-BD6D-BBDAADE4F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5538" y="5307013"/>
            <a:ext cx="5875337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这个不等式的解集在数轴上的表示：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00AB3B0-BC9B-42DE-9FE0-B1D4DFB7B549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5629275"/>
            <a:ext cx="3922713" cy="819150"/>
            <a:chOff x="1226284" y="5629277"/>
            <a:chExt cx="3921186" cy="818663"/>
          </a:xfrm>
        </p:grpSpPr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xmlns="" id="{0D4546AD-A82F-4C55-A309-1A0937EE0FF7}"/>
                </a:ext>
              </a:extLst>
            </p:cNvPr>
            <p:cNvCxnSpPr>
              <a:cxnSpLocks/>
            </p:cNvCxnSpPr>
            <p:nvPr/>
          </p:nvCxnSpPr>
          <p:spPr>
            <a:xfrm>
              <a:off x="1226284" y="6003704"/>
              <a:ext cx="392118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AFEAEC59-4413-4352-A095-098D730FDC8E}"/>
                </a:ext>
              </a:extLst>
            </p:cNvPr>
            <p:cNvCxnSpPr/>
            <p:nvPr/>
          </p:nvCxnSpPr>
          <p:spPr>
            <a:xfrm>
              <a:off x="2576721" y="5881540"/>
              <a:ext cx="0" cy="13961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F2168334-75A9-4B06-9181-DBE26FD14DC0}"/>
                </a:ext>
              </a:extLst>
            </p:cNvPr>
            <p:cNvCxnSpPr/>
            <p:nvPr/>
          </p:nvCxnSpPr>
          <p:spPr>
            <a:xfrm>
              <a:off x="3400312" y="5881540"/>
              <a:ext cx="0" cy="13961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70F38D38-2F75-45CB-9308-3F14B6732E34}"/>
                </a:ext>
              </a:extLst>
            </p:cNvPr>
            <p:cNvCxnSpPr>
              <a:cxnSpLocks/>
            </p:cNvCxnSpPr>
            <p:nvPr/>
          </p:nvCxnSpPr>
          <p:spPr>
            <a:xfrm>
              <a:off x="3400312" y="5629277"/>
              <a:ext cx="4761" cy="34428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04" name="文本框 28">
              <a:extLst>
                <a:ext uri="{FF2B5EF4-FFF2-40B4-BE49-F238E27FC236}">
                  <a16:creationId xmlns:a16="http://schemas.microsoft.com/office/drawing/2014/main" xmlns="" id="{42D57FA3-0340-4608-A14F-D443DDB464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6037" y="5986275"/>
              <a:ext cx="7808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05" name="文本框 29">
              <a:extLst>
                <a:ext uri="{FF2B5EF4-FFF2-40B4-BE49-F238E27FC236}">
                  <a16:creationId xmlns:a16="http://schemas.microsoft.com/office/drawing/2014/main" xmlns="" id="{34E7F03F-0B11-4635-903E-44624AB50E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7479" y="5974182"/>
              <a:ext cx="131163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25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9240AF33-C923-425E-9278-1BCCC9566251}"/>
                </a:ext>
              </a:extLst>
            </p:cNvPr>
            <p:cNvSpPr/>
            <p:nvPr/>
          </p:nvSpPr>
          <p:spPr>
            <a:xfrm>
              <a:off x="3338424" y="5881540"/>
              <a:ext cx="141232" cy="177694"/>
            </a:xfrm>
            <a:prstGeom prst="ellips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000" dirty="0"/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B99EAD24-8ECB-46EA-8D66-E1EED7C0CE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2378" y="5649903"/>
              <a:ext cx="147262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3704B4AD-D75B-49A6-835E-1D90D75A9085}"/>
              </a:ext>
            </a:extLst>
          </p:cNvPr>
          <p:cNvGrpSpPr>
            <a:grpSpLocks/>
          </p:cNvGrpSpPr>
          <p:nvPr/>
        </p:nvGrpSpPr>
        <p:grpSpPr bwMode="auto">
          <a:xfrm>
            <a:off x="7564438" y="5856288"/>
            <a:ext cx="3922712" cy="950912"/>
            <a:chOff x="1226284" y="5629277"/>
            <a:chExt cx="3921186" cy="950230"/>
          </a:xfrm>
        </p:grpSpPr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xmlns="" id="{11945395-B8EB-4084-9945-6028370ACB15}"/>
                </a:ext>
              </a:extLst>
            </p:cNvPr>
            <p:cNvCxnSpPr>
              <a:cxnSpLocks/>
            </p:cNvCxnSpPr>
            <p:nvPr/>
          </p:nvCxnSpPr>
          <p:spPr>
            <a:xfrm>
              <a:off x="1226284" y="6003658"/>
              <a:ext cx="392118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xmlns="" id="{673203BF-28B7-43D5-BC53-F8E499BA4630}"/>
                </a:ext>
              </a:extLst>
            </p:cNvPr>
            <p:cNvCxnSpPr/>
            <p:nvPr/>
          </p:nvCxnSpPr>
          <p:spPr>
            <a:xfrm>
              <a:off x="2576720" y="5881508"/>
              <a:ext cx="0" cy="139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xmlns="" id="{FC79F84D-EE2A-432E-B8CE-820EC7BAF0EA}"/>
                </a:ext>
              </a:extLst>
            </p:cNvPr>
            <p:cNvCxnSpPr/>
            <p:nvPr/>
          </p:nvCxnSpPr>
          <p:spPr>
            <a:xfrm>
              <a:off x="3400313" y="5881508"/>
              <a:ext cx="0" cy="139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xmlns="" id="{B901A90C-6EF7-4302-B44C-95DAD972E414}"/>
                </a:ext>
              </a:extLst>
            </p:cNvPr>
            <p:cNvCxnSpPr>
              <a:cxnSpLocks/>
            </p:cNvCxnSpPr>
            <p:nvPr/>
          </p:nvCxnSpPr>
          <p:spPr>
            <a:xfrm>
              <a:off x="3400313" y="5629277"/>
              <a:ext cx="4760" cy="34424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96" name="文本框 38">
              <a:extLst>
                <a:ext uri="{FF2B5EF4-FFF2-40B4-BE49-F238E27FC236}">
                  <a16:creationId xmlns:a16="http://schemas.microsoft.com/office/drawing/2014/main" xmlns="" id="{B0CF4937-B831-4613-956C-105ECE4EF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6037" y="5986275"/>
              <a:ext cx="7808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97" name="文本框 39">
              <a:extLst>
                <a:ext uri="{FF2B5EF4-FFF2-40B4-BE49-F238E27FC236}">
                  <a16:creationId xmlns:a16="http://schemas.microsoft.com/office/drawing/2014/main" xmlns="" id="{5635B2B2-6C98-4A83-A25F-2A9FA0D2F93C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2760332" y="6021362"/>
              <a:ext cx="1311635" cy="558145"/>
            </a:xfrm>
            <a:prstGeom prst="rect">
              <a:avLst/>
            </a:prstGeom>
            <a:blipFill rotWithShape="0">
              <a:blip r:embed="rId10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D4079140-5BB7-4033-89BD-1F4960D57B5B}"/>
                </a:ext>
              </a:extLst>
            </p:cNvPr>
            <p:cNvSpPr/>
            <p:nvPr/>
          </p:nvSpPr>
          <p:spPr>
            <a:xfrm>
              <a:off x="3338424" y="5881508"/>
              <a:ext cx="141233" cy="17608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000" dirty="0"/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xmlns="" id="{BC720044-BB96-42B1-9444-EF18797A92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40381" y="5643554"/>
              <a:ext cx="147421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9BD21DDA-326B-44FD-8490-D0A3E5314C17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D2A8469-E903-4396-BE2E-28CF4B7C38B4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39941">
            <a:extLst>
              <a:ext uri="{FF2B5EF4-FFF2-40B4-BE49-F238E27FC236}">
                <a16:creationId xmlns:a16="http://schemas.microsoft.com/office/drawing/2014/main" xmlns="" id="{23B41E83-898D-4A73-A476-D939DDCB7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895946"/>
            <a:ext cx="9473234" cy="52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2.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解下列不等式，并把它们的解集在数轴上表示出来：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4CC7D7B-7C21-40B1-BFA3-B8598492D4CB}"/>
              </a:ext>
            </a:extLst>
          </p:cNvPr>
          <p:cNvGrpSpPr>
            <a:grpSpLocks/>
          </p:cNvGrpSpPr>
          <p:nvPr/>
        </p:nvGrpSpPr>
        <p:grpSpPr bwMode="auto">
          <a:xfrm>
            <a:off x="333375" y="1456333"/>
            <a:ext cx="13010515" cy="606579"/>
            <a:chOff x="536" y="2279"/>
            <a:chExt cx="20489" cy="955"/>
          </a:xfrm>
        </p:grpSpPr>
        <p:sp>
          <p:nvSpPr>
            <p:cNvPr id="5" name="文本框 39942">
              <a:extLst>
                <a:ext uri="{FF2B5EF4-FFF2-40B4-BE49-F238E27FC236}">
                  <a16:creationId xmlns:a16="http://schemas.microsoft.com/office/drawing/2014/main" xmlns="" id="{A7BA8F42-34CC-448C-B279-A47976194F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" y="2279"/>
              <a:ext cx="12600" cy="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      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（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）</a:t>
              </a:r>
              <a:r>
                <a:rPr lang="zh-CN" altLang="en-US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4</a:t>
              </a:r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3</a:t>
              </a:r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 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&lt; 2</a:t>
              </a:r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+7 </a:t>
              </a: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；</a:t>
              </a:r>
            </a:p>
          </p:txBody>
        </p:sp>
        <p:sp>
          <p:nvSpPr>
            <p:cNvPr id="6" name="文本框 39943">
              <a:extLst>
                <a:ext uri="{FF2B5EF4-FFF2-40B4-BE49-F238E27FC236}">
                  <a16:creationId xmlns:a16="http://schemas.microsoft.com/office/drawing/2014/main" xmlns="" id="{145DDF63-6709-469A-AE0D-E727656968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25" y="2295"/>
              <a:ext cx="12600" cy="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      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）                      </a:t>
              </a:r>
              <a:r>
                <a:rPr lang="zh-CN" altLang="en-US" sz="24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     </a:t>
              </a:r>
              <a:r>
                <a:rPr lang="zh-CN" altLang="zh-CN" sz="24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.</a:t>
              </a:r>
            </a:p>
          </p:txBody>
        </p:sp>
        <p:graphicFrame>
          <p:nvGraphicFramePr>
            <p:cNvPr id="7" name="对象 39944">
              <a:extLst>
                <a:ext uri="{FF2B5EF4-FFF2-40B4-BE49-F238E27FC236}">
                  <a16:creationId xmlns:a16="http://schemas.microsoft.com/office/drawing/2014/main" xmlns="" id="{D6394BAA-7F76-4BE3-9960-C5F1C12B639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96264273"/>
                </p:ext>
              </p:extLst>
            </p:nvPr>
          </p:nvGraphicFramePr>
          <p:xfrm>
            <a:off x="10579" y="2295"/>
            <a:ext cx="3080" cy="9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277" r:id="rId3" imgW="1955520" imgH="596880" progId="Equation.DSMT4">
                    <p:embed/>
                  </p:oleObj>
                </mc:Choice>
                <mc:Fallback>
                  <p:oleObj r:id="rId3" imgW="1955520" imgH="596880" progId="Equation.DSMT4">
                    <p:embed/>
                    <p:pic>
                      <p:nvPicPr>
                        <p:cNvPr id="33797" name="对象 39944">
                          <a:extLst>
                            <a:ext uri="{FF2B5EF4-FFF2-40B4-BE49-F238E27FC236}">
                              <a16:creationId xmlns:a16="http://schemas.microsoft.com/office/drawing/2014/main" xmlns="" id="{486BBA3C-F710-4D7E-832A-E73BC43A8135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79" y="2295"/>
                          <a:ext cx="3080" cy="9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07FA201-2C66-4697-A288-3970C77AD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2196504"/>
            <a:ext cx="753427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Arial" panose="020B0604020202020204" pitchFamily="34" charset="0"/>
              </a:rPr>
              <a:t>解：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(1)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Arial" panose="020B0604020202020204" pitchFamily="34" charset="0"/>
              </a:rPr>
              <a:t>原不等式的解集为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&lt;5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Arial" panose="020B0604020202020204" pitchFamily="34" charset="0"/>
              </a:rPr>
              <a:t>在数轴上表示为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19B4F2A-CC01-40EA-9C62-D11F61DA9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8" y="4117379"/>
            <a:ext cx="813276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  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(2)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原不等式的解集为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≤-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11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，在数轴上表示为：</a:t>
            </a:r>
          </a:p>
        </p:txBody>
      </p:sp>
      <p:grpSp>
        <p:nvGrpSpPr>
          <p:cNvPr id="10" name="组合 8">
            <a:extLst>
              <a:ext uri="{FF2B5EF4-FFF2-40B4-BE49-F238E27FC236}">
                <a16:creationId xmlns:a16="http://schemas.microsoft.com/office/drawing/2014/main" xmlns="" id="{46F1F78F-D95E-4D8A-B7D7-D57B7CBD723A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3290291"/>
            <a:ext cx="5638800" cy="833438"/>
            <a:chOff x="3360" y="5775"/>
            <a:chExt cx="8880" cy="1313"/>
          </a:xfrm>
        </p:grpSpPr>
        <p:grpSp>
          <p:nvGrpSpPr>
            <p:cNvPr id="11" name="组合 42015">
              <a:extLst>
                <a:ext uri="{FF2B5EF4-FFF2-40B4-BE49-F238E27FC236}">
                  <a16:creationId xmlns:a16="http://schemas.microsoft.com/office/drawing/2014/main" xmlns="" id="{88219687-F84C-43DE-9ED1-22C83F36DF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6247"/>
              <a:ext cx="8880" cy="840"/>
              <a:chOff x="1344" y="2544"/>
              <a:chExt cx="3552" cy="336"/>
            </a:xfrm>
          </p:grpSpPr>
          <p:sp>
            <p:nvSpPr>
              <p:cNvPr id="16" name="直接连接符 41992">
                <a:extLst>
                  <a:ext uri="{FF2B5EF4-FFF2-40B4-BE49-F238E27FC236}">
                    <a16:creationId xmlns:a16="http://schemas.microsoft.com/office/drawing/2014/main" xmlns="" id="{E9578690-749D-45B2-9C6F-EE061B5DA9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2592"/>
                <a:ext cx="355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直接连接符 41994">
                <a:extLst>
                  <a:ext uri="{FF2B5EF4-FFF2-40B4-BE49-F238E27FC236}">
                    <a16:creationId xmlns:a16="http://schemas.microsoft.com/office/drawing/2014/main" xmlns="" id="{095D2DDB-E500-42C9-BA4F-F27689BE5B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2" y="2544"/>
                <a:ext cx="0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直接连接符 41995">
                <a:extLst>
                  <a:ext uri="{FF2B5EF4-FFF2-40B4-BE49-F238E27FC236}">
                    <a16:creationId xmlns:a16="http://schemas.microsoft.com/office/drawing/2014/main" xmlns="" id="{6EA69958-219A-4FC7-B0AE-0ED63E23E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" y="2544"/>
                <a:ext cx="0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直接连接符 41997">
                <a:extLst>
                  <a:ext uri="{FF2B5EF4-FFF2-40B4-BE49-F238E27FC236}">
                    <a16:creationId xmlns:a16="http://schemas.microsoft.com/office/drawing/2014/main" xmlns="" id="{4B3EA39A-324E-401D-BF6D-856DE2DAB7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6" y="2544"/>
                <a:ext cx="0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直接连接符 41998">
                <a:extLst>
                  <a:ext uri="{FF2B5EF4-FFF2-40B4-BE49-F238E27FC236}">
                    <a16:creationId xmlns:a16="http://schemas.microsoft.com/office/drawing/2014/main" xmlns="" id="{600E24A0-E1CE-4AB3-A881-3A781D579C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4" y="2544"/>
                <a:ext cx="0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直接连接符 41999">
                <a:extLst>
                  <a:ext uri="{FF2B5EF4-FFF2-40B4-BE49-F238E27FC236}">
                    <a16:creationId xmlns:a16="http://schemas.microsoft.com/office/drawing/2014/main" xmlns="" id="{D56EDFEC-C022-49EC-89E8-18E7E0C338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0" y="2544"/>
                <a:ext cx="0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直接连接符 42000">
                <a:extLst>
                  <a:ext uri="{FF2B5EF4-FFF2-40B4-BE49-F238E27FC236}">
                    <a16:creationId xmlns:a16="http://schemas.microsoft.com/office/drawing/2014/main" xmlns="" id="{E46F2827-EE9F-46F5-9F37-0C9CE2156F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8" y="2544"/>
                <a:ext cx="0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直接连接符 42001">
                <a:extLst>
                  <a:ext uri="{FF2B5EF4-FFF2-40B4-BE49-F238E27FC236}">
                    <a16:creationId xmlns:a16="http://schemas.microsoft.com/office/drawing/2014/main" xmlns="" id="{93AF7F45-6566-4048-889D-346A2495B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6" y="2544"/>
                <a:ext cx="0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矩形 42002">
                <a:extLst>
                  <a:ext uri="{FF2B5EF4-FFF2-40B4-BE49-F238E27FC236}">
                    <a16:creationId xmlns:a16="http://schemas.microsoft.com/office/drawing/2014/main" xmlns="" id="{E5893DB8-DFC4-44E6-9441-557ABB32F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1" y="2592"/>
                <a:ext cx="5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-</a:t>
                </a:r>
                <a:r>
                  <a:rPr lang="en-US" altLang="zh-CN" sz="2400"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25" name="矩形 42003">
                <a:extLst>
                  <a:ext uri="{FF2B5EF4-FFF2-40B4-BE49-F238E27FC236}">
                    <a16:creationId xmlns:a16="http://schemas.microsoft.com/office/drawing/2014/main" xmlns="" id="{9D5AB1BD-284A-4B70-875B-E025FA3B6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2592"/>
                <a:ext cx="43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26" name="矩形 42004">
                <a:extLst>
                  <a:ext uri="{FF2B5EF4-FFF2-40B4-BE49-F238E27FC236}">
                    <a16:creationId xmlns:a16="http://schemas.microsoft.com/office/drawing/2014/main" xmlns="" id="{1D41F1CC-48A5-4A5F-8B0F-CDE6C6798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592"/>
                <a:ext cx="43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27" name="矩形 42005">
                <a:extLst>
                  <a:ext uri="{FF2B5EF4-FFF2-40B4-BE49-F238E27FC236}">
                    <a16:creationId xmlns:a16="http://schemas.microsoft.com/office/drawing/2014/main" xmlns="" id="{00CD6899-3C0C-4CF9-90BE-B4801355E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6" y="2592"/>
                <a:ext cx="43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28" name="矩形 42006">
                <a:extLst>
                  <a:ext uri="{FF2B5EF4-FFF2-40B4-BE49-F238E27FC236}">
                    <a16:creationId xmlns:a16="http://schemas.microsoft.com/office/drawing/2014/main" xmlns="" id="{A23178C2-725B-4618-B253-E828DE063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2592"/>
                <a:ext cx="43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29" name="矩形 42007">
                <a:extLst>
                  <a:ext uri="{FF2B5EF4-FFF2-40B4-BE49-F238E27FC236}">
                    <a16:creationId xmlns:a16="http://schemas.microsoft.com/office/drawing/2014/main" xmlns="" id="{917397FF-5838-48D0-807A-67883AB55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0" y="2592"/>
                <a:ext cx="43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</a:rPr>
                  <a:t>4</a:t>
                </a:r>
              </a:p>
            </p:txBody>
          </p:sp>
          <p:sp>
            <p:nvSpPr>
              <p:cNvPr id="30" name="矩形 42008">
                <a:extLst>
                  <a:ext uri="{FF2B5EF4-FFF2-40B4-BE49-F238E27FC236}">
                    <a16:creationId xmlns:a16="http://schemas.microsoft.com/office/drawing/2014/main" xmlns="" id="{FD53DFDC-8F74-4B99-9A26-F4C516E1A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2" y="2592"/>
                <a:ext cx="43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</a:rPr>
                  <a:t>5</a:t>
                </a:r>
              </a:p>
            </p:txBody>
          </p:sp>
          <p:sp>
            <p:nvSpPr>
              <p:cNvPr id="31" name="矩形 42009">
                <a:extLst>
                  <a:ext uri="{FF2B5EF4-FFF2-40B4-BE49-F238E27FC236}">
                    <a16:creationId xmlns:a16="http://schemas.microsoft.com/office/drawing/2014/main" xmlns="" id="{B3B9929E-7B9A-4F0D-BE15-0BEE717B1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4" y="2592"/>
                <a:ext cx="43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sp>
          <p:nvSpPr>
            <p:cNvPr id="12" name="椭圆 42010">
              <a:extLst>
                <a:ext uri="{FF2B5EF4-FFF2-40B4-BE49-F238E27FC236}">
                  <a16:creationId xmlns:a16="http://schemas.microsoft.com/office/drawing/2014/main" xmlns="" id="{EFCBA293-0207-48D8-91AC-F13686CC8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37" y="6255"/>
              <a:ext cx="120" cy="1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3" name="组合 42011">
              <a:extLst>
                <a:ext uri="{FF2B5EF4-FFF2-40B4-BE49-F238E27FC236}">
                  <a16:creationId xmlns:a16="http://schemas.microsoft.com/office/drawing/2014/main" xmlns="" id="{520ECD0E-F644-4E3F-961F-849EAF9F94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5775"/>
              <a:ext cx="6667" cy="472"/>
              <a:chOff x="1440" y="3168"/>
              <a:chExt cx="2688" cy="192"/>
            </a:xfrm>
          </p:grpSpPr>
          <p:sp>
            <p:nvSpPr>
              <p:cNvPr id="14" name="直接连接符 42012">
                <a:extLst>
                  <a:ext uri="{FF2B5EF4-FFF2-40B4-BE49-F238E27FC236}">
                    <a16:creationId xmlns:a16="http://schemas.microsoft.com/office/drawing/2014/main" xmlns="" id="{2D96004D-19F2-4E03-BCE0-98FC4936DE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28" y="3168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直接连接符 42013">
                <a:extLst>
                  <a:ext uri="{FF2B5EF4-FFF2-40B4-BE49-F238E27FC236}">
                    <a16:creationId xmlns:a16="http://schemas.microsoft.com/office/drawing/2014/main" xmlns="" id="{B2579707-7035-44C3-8B23-094A83BE24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40" y="3168"/>
                <a:ext cx="268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2" name="组合 9">
            <a:extLst>
              <a:ext uri="{FF2B5EF4-FFF2-40B4-BE49-F238E27FC236}">
                <a16:creationId xmlns:a16="http://schemas.microsoft.com/office/drawing/2014/main" xmlns="" id="{AA4458A2-1D5C-46D3-A8FD-F0B3A38F245C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5254029"/>
            <a:ext cx="5638800" cy="708025"/>
            <a:chOff x="3360" y="8868"/>
            <a:chExt cx="8880" cy="1115"/>
          </a:xfrm>
        </p:grpSpPr>
        <p:grpSp>
          <p:nvGrpSpPr>
            <p:cNvPr id="33" name="组合 4">
              <a:extLst>
                <a:ext uri="{FF2B5EF4-FFF2-40B4-BE49-F238E27FC236}">
                  <a16:creationId xmlns:a16="http://schemas.microsoft.com/office/drawing/2014/main" xmlns="" id="{FB8E3C30-C98A-4EB8-9566-3AFACE885C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9263"/>
              <a:ext cx="8880" cy="720"/>
              <a:chOff x="3360" y="9488"/>
              <a:chExt cx="8880" cy="719"/>
            </a:xfrm>
          </p:grpSpPr>
          <p:sp>
            <p:nvSpPr>
              <p:cNvPr id="41" name="直接连接符 40969">
                <a:extLst>
                  <a:ext uri="{FF2B5EF4-FFF2-40B4-BE49-F238E27FC236}">
                    <a16:creationId xmlns:a16="http://schemas.microsoft.com/office/drawing/2014/main" xmlns="" id="{88EE91B8-2AFD-4EE6-9C66-18679959F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0" y="9601"/>
                <a:ext cx="88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矩形 40978">
                <a:extLst>
                  <a:ext uri="{FF2B5EF4-FFF2-40B4-BE49-F238E27FC236}">
                    <a16:creationId xmlns:a16="http://schemas.microsoft.com/office/drawing/2014/main" xmlns="" id="{2DB6BDC2-78D5-4F30-A301-465414CD7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00" y="9488"/>
                <a:ext cx="1080" cy="7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43" name="矩形 40991">
                <a:extLst>
                  <a:ext uri="{FF2B5EF4-FFF2-40B4-BE49-F238E27FC236}">
                    <a16:creationId xmlns:a16="http://schemas.microsoft.com/office/drawing/2014/main" xmlns="" id="{BD5EA701-23BF-4029-8676-F217B787E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8" y="9488"/>
                <a:ext cx="1252" cy="7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-</a:t>
                </a:r>
                <a:r>
                  <a:rPr lang="en-US" altLang="zh-CN" sz="2400">
                    <a:latin typeface="Times New Roman" panose="02020603050405020304" pitchFamily="18" charset="0"/>
                  </a:rPr>
                  <a:t>11</a:t>
                </a:r>
              </a:p>
            </p:txBody>
          </p:sp>
        </p:grpSp>
        <p:grpSp>
          <p:nvGrpSpPr>
            <p:cNvPr id="34" name="组合 6">
              <a:extLst>
                <a:ext uri="{FF2B5EF4-FFF2-40B4-BE49-F238E27FC236}">
                  <a16:creationId xmlns:a16="http://schemas.microsoft.com/office/drawing/2014/main" xmlns="" id="{B9485176-8050-40FE-8A07-2E6CF5785D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0" y="8868"/>
              <a:ext cx="6309" cy="556"/>
              <a:chOff x="3570" y="8868"/>
              <a:chExt cx="6309" cy="556"/>
            </a:xfrm>
          </p:grpSpPr>
          <p:grpSp>
            <p:nvGrpSpPr>
              <p:cNvPr id="35" name="组合 7">
                <a:extLst>
                  <a:ext uri="{FF2B5EF4-FFF2-40B4-BE49-F238E27FC236}">
                    <a16:creationId xmlns:a16="http://schemas.microsoft.com/office/drawing/2014/main" xmlns="" id="{66B0DF7B-AD84-4F90-B909-E8AA34C720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0" y="8867"/>
                <a:ext cx="2965" cy="557"/>
                <a:chOff x="3571" y="9093"/>
                <a:chExt cx="2964" cy="558"/>
              </a:xfrm>
            </p:grpSpPr>
            <p:sp>
              <p:nvSpPr>
                <p:cNvPr id="37" name="直接连接符 40987">
                  <a:extLst>
                    <a:ext uri="{FF2B5EF4-FFF2-40B4-BE49-F238E27FC236}">
                      <a16:creationId xmlns:a16="http://schemas.microsoft.com/office/drawing/2014/main" xmlns="" id="{0E6E8C30-B92D-4DB9-A29F-7A607CCDEA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07" y="9093"/>
                  <a:ext cx="0" cy="529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8" name="组合 5">
                  <a:extLst>
                    <a:ext uri="{FF2B5EF4-FFF2-40B4-BE49-F238E27FC236}">
                      <a16:creationId xmlns:a16="http://schemas.microsoft.com/office/drawing/2014/main" xmlns="" id="{FC2D00B8-F725-4466-B9E7-B564A12CCC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1" y="9093"/>
                  <a:ext cx="2965" cy="559"/>
                  <a:chOff x="3571" y="9093"/>
                  <a:chExt cx="2965" cy="559"/>
                </a:xfrm>
              </p:grpSpPr>
              <p:sp>
                <p:nvSpPr>
                  <p:cNvPr id="39" name="直接连接符 40988">
                    <a:extLst>
                      <a:ext uri="{FF2B5EF4-FFF2-40B4-BE49-F238E27FC236}">
                        <a16:creationId xmlns:a16="http://schemas.microsoft.com/office/drawing/2014/main" xmlns="" id="{2D300116-ADC4-4195-A60F-4FCE6979B46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71" y="9093"/>
                    <a:ext cx="2936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" name="椭圆 40985">
                    <a:extLst>
                      <a:ext uri="{FF2B5EF4-FFF2-40B4-BE49-F238E27FC236}">
                        <a16:creationId xmlns:a16="http://schemas.microsoft.com/office/drawing/2014/main" xmlns="" id="{2E9C0146-241B-4FA3-96A5-832D44CD5A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16" y="9532"/>
                    <a:ext cx="120" cy="12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</p:grpSp>
          <p:sp>
            <p:nvSpPr>
              <p:cNvPr id="36" name="直接连接符 41994">
                <a:extLst>
                  <a:ext uri="{FF2B5EF4-FFF2-40B4-BE49-F238E27FC236}">
                    <a16:creationId xmlns:a16="http://schemas.microsoft.com/office/drawing/2014/main" xmlns="" id="{0F9EF587-23B7-4C03-A58E-A689E8F3BD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9" y="92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123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D2A8469-E903-4396-BE2E-28CF4B7C38B4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graphicFrame>
        <p:nvGraphicFramePr>
          <p:cNvPr id="3" name="内容占位符 35886">
            <a:extLst>
              <a:ext uri="{FF2B5EF4-FFF2-40B4-BE49-F238E27FC236}">
                <a16:creationId xmlns:a16="http://schemas.microsoft.com/office/drawing/2014/main" xmlns="" id="{297A6082-A77A-43F1-ADB4-7555502DCFA1}"/>
              </a:ext>
            </a:extLst>
          </p:cNvPr>
          <p:cNvGraphicFramePr>
            <a:graphicFrameLocks/>
          </p:cNvGraphicFramePr>
          <p:nvPr/>
        </p:nvGraphicFramePr>
        <p:xfrm>
          <a:off x="5276850" y="3395663"/>
          <a:ext cx="3556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7" r:id="rId3" imgW="355292" imgH="520248" progId="Equation.DSMT4">
                  <p:embed/>
                </p:oleObj>
              </mc:Choice>
              <mc:Fallback>
                <p:oleObj r:id="rId3" imgW="355292" imgH="520248" progId="Equation.DSMT4">
                  <p:embed/>
                  <p:pic>
                    <p:nvPicPr>
                      <p:cNvPr id="8225" name="内容占位符 35886">
                        <a:extLst>
                          <a:ext uri="{FF2B5EF4-FFF2-40B4-BE49-F238E27FC236}">
                            <a16:creationId xmlns:a16="http://schemas.microsoft.com/office/drawing/2014/main" xmlns="" id="{195BAE93-D361-4DC5-94BF-27F41C088861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6850" y="3395663"/>
                        <a:ext cx="355600" cy="520700"/>
                      </a:xfrm>
                      <a:prstGeom prst="rect">
                        <a:avLst/>
                      </a:prstGeom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内容占位符 35880">
            <a:extLst>
              <a:ext uri="{FF2B5EF4-FFF2-40B4-BE49-F238E27FC236}">
                <a16:creationId xmlns:a16="http://schemas.microsoft.com/office/drawing/2014/main" xmlns="" id="{461EEEF2-DC4B-4E8F-98E5-AE28EF0B53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407296"/>
              </p:ext>
            </p:extLst>
          </p:nvPr>
        </p:nvGraphicFramePr>
        <p:xfrm>
          <a:off x="3892550" y="2089149"/>
          <a:ext cx="3556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8" r:id="rId5" imgW="355292" imgH="520248" progId="Equation.DSMT4">
                  <p:embed/>
                </p:oleObj>
              </mc:Choice>
              <mc:Fallback>
                <p:oleObj r:id="rId5" imgW="355292" imgH="520248" progId="Equation.DSMT4">
                  <p:embed/>
                  <p:pic>
                    <p:nvPicPr>
                      <p:cNvPr id="35842" name="内容占位符 35880">
                        <a:extLst>
                          <a:ext uri="{FF2B5EF4-FFF2-40B4-BE49-F238E27FC236}">
                            <a16:creationId xmlns:a16="http://schemas.microsoft.com/office/drawing/2014/main" xmlns="" id="{180C4C1F-D305-4D92-AFDD-CDDB687F2A30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2550" y="2089149"/>
                        <a:ext cx="355600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04281861-89B2-49B3-853A-72B91C197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2066925"/>
            <a:ext cx="5381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</a:t>
            </a:r>
          </a:p>
        </p:txBody>
      </p:sp>
      <p:sp>
        <p:nvSpPr>
          <p:cNvPr id="6" name="矩形 35848">
            <a:extLst>
              <a:ext uri="{FF2B5EF4-FFF2-40B4-BE49-F238E27FC236}">
                <a16:creationId xmlns:a16="http://schemas.microsoft.com/office/drawing/2014/main" xmlns="" id="{49FCB880-CDB3-46D9-9BD4-20B953B9B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9543" y="2705098"/>
            <a:ext cx="30972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解得  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≤ 6.</a:t>
            </a:r>
            <a:endParaRPr lang="en-US" altLang="zh-CN" sz="2800" i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E508C64-78D1-4E83-8011-3EC756359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588" y="4152900"/>
            <a:ext cx="45640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≤6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在数轴上表示如图所示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grpSp>
        <p:nvGrpSpPr>
          <p:cNvPr id="8" name="组合 35855">
            <a:extLst>
              <a:ext uri="{FF2B5EF4-FFF2-40B4-BE49-F238E27FC236}">
                <a16:creationId xmlns:a16="http://schemas.microsoft.com/office/drawing/2014/main" xmlns="" id="{809BB222-A602-4335-81A6-DE7A412D5AEA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5167313"/>
            <a:ext cx="5638800" cy="593725"/>
            <a:chOff x="1344" y="3408"/>
            <a:chExt cx="3552" cy="374"/>
          </a:xfrm>
        </p:grpSpPr>
        <p:grpSp>
          <p:nvGrpSpPr>
            <p:cNvPr id="9" name="组合 35856">
              <a:extLst>
                <a:ext uri="{FF2B5EF4-FFF2-40B4-BE49-F238E27FC236}">
                  <a16:creationId xmlns:a16="http://schemas.microsoft.com/office/drawing/2014/main" xmlns="" id="{8EB3DC6E-B1BA-431D-823A-7EC9B6783F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4" y="3408"/>
              <a:ext cx="3552" cy="48"/>
              <a:chOff x="1152" y="3408"/>
              <a:chExt cx="3552" cy="48"/>
            </a:xfrm>
          </p:grpSpPr>
          <p:sp>
            <p:nvSpPr>
              <p:cNvPr id="18" name="直接连接符 35857">
                <a:extLst>
                  <a:ext uri="{FF2B5EF4-FFF2-40B4-BE49-F238E27FC236}">
                    <a16:creationId xmlns:a16="http://schemas.microsoft.com/office/drawing/2014/main" xmlns="" id="{DA2938B5-DF0A-4C84-8D82-81F243761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2" y="3456"/>
                <a:ext cx="355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9" name="组合 35858">
                <a:extLst>
                  <a:ext uri="{FF2B5EF4-FFF2-40B4-BE49-F238E27FC236}">
                    <a16:creationId xmlns:a16="http://schemas.microsoft.com/office/drawing/2014/main" xmlns="" id="{91A79803-9765-4790-8F72-AD355E9A50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4" y="3408"/>
                <a:ext cx="3024" cy="48"/>
                <a:chOff x="1344" y="3312"/>
                <a:chExt cx="3024" cy="144"/>
              </a:xfrm>
            </p:grpSpPr>
            <p:sp>
              <p:nvSpPr>
                <p:cNvPr id="20" name="直接连接符 35859">
                  <a:extLst>
                    <a:ext uri="{FF2B5EF4-FFF2-40B4-BE49-F238E27FC236}">
                      <a16:creationId xmlns:a16="http://schemas.microsoft.com/office/drawing/2014/main" xmlns="" id="{D043DD38-2DD1-4469-AEDE-04C7CACC86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40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" name="直接连接符 35860">
                  <a:extLst>
                    <a:ext uri="{FF2B5EF4-FFF2-40B4-BE49-F238E27FC236}">
                      <a16:creationId xmlns:a16="http://schemas.microsoft.com/office/drawing/2014/main" xmlns="" id="{521B65E9-E22A-439A-807F-6A58208438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68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" name="直接连接符 35861">
                  <a:extLst>
                    <a:ext uri="{FF2B5EF4-FFF2-40B4-BE49-F238E27FC236}">
                      <a16:creationId xmlns:a16="http://schemas.microsoft.com/office/drawing/2014/main" xmlns="" id="{809A241F-374E-42F9-BD96-F0F0562ABE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36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" name="直接连接符 35862">
                  <a:extLst>
                    <a:ext uri="{FF2B5EF4-FFF2-40B4-BE49-F238E27FC236}">
                      <a16:creationId xmlns:a16="http://schemas.microsoft.com/office/drawing/2014/main" xmlns="" id="{8FE4B33A-B5E9-4E6F-AFAB-D0293332D3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04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4" name="直接连接符 35863">
                  <a:extLst>
                    <a:ext uri="{FF2B5EF4-FFF2-40B4-BE49-F238E27FC236}">
                      <a16:creationId xmlns:a16="http://schemas.microsoft.com/office/drawing/2014/main" xmlns="" id="{3A28C1B4-FDBA-4212-9FB4-78B38CA2A52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072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5" name="直接连接符 35864">
                  <a:extLst>
                    <a:ext uri="{FF2B5EF4-FFF2-40B4-BE49-F238E27FC236}">
                      <a16:creationId xmlns:a16="http://schemas.microsoft.com/office/drawing/2014/main" xmlns="" id="{E529C416-7C41-4359-9AF3-59D7BEA322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08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6" name="直接连接符 35865">
                  <a:extLst>
                    <a:ext uri="{FF2B5EF4-FFF2-40B4-BE49-F238E27FC236}">
                      <a16:creationId xmlns:a16="http://schemas.microsoft.com/office/drawing/2014/main" xmlns="" id="{348DDA75-1041-4D5E-AC73-793C23CDCF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6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7" name="直接连接符 35866">
                  <a:extLst>
                    <a:ext uri="{FF2B5EF4-FFF2-40B4-BE49-F238E27FC236}">
                      <a16:creationId xmlns:a16="http://schemas.microsoft.com/office/drawing/2014/main" xmlns="" id="{F5EE3CF0-78C7-488D-AA08-EF591350E4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44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" name="矩形 35867">
              <a:extLst>
                <a:ext uri="{FF2B5EF4-FFF2-40B4-BE49-F238E27FC236}">
                  <a16:creationId xmlns:a16="http://schemas.microsoft.com/office/drawing/2014/main" xmlns="" id="{FAC7CA78-3296-435B-8CDF-B339FD1D7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1" y="3456"/>
              <a:ext cx="50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8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1" name="矩形 35868">
              <a:extLst>
                <a:ext uri="{FF2B5EF4-FFF2-40B4-BE49-F238E27FC236}">
                  <a16:creationId xmlns:a16="http://schemas.microsoft.com/office/drawing/2014/main" xmlns="" id="{B723C307-EC24-4084-BE24-C4A198032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3456"/>
              <a:ext cx="4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latin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2" name="矩形 35869">
              <a:extLst>
                <a:ext uri="{FF2B5EF4-FFF2-40B4-BE49-F238E27FC236}">
                  <a16:creationId xmlns:a16="http://schemas.microsoft.com/office/drawing/2014/main" xmlns="" id="{5007F643-3707-4174-8163-C4DF5C262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56"/>
              <a:ext cx="4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" name="矩形 35870">
              <a:extLst>
                <a:ext uri="{FF2B5EF4-FFF2-40B4-BE49-F238E27FC236}">
                  <a16:creationId xmlns:a16="http://schemas.microsoft.com/office/drawing/2014/main" xmlns="" id="{813F6DE1-4BF3-4BCC-8D3F-F9F322523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456"/>
              <a:ext cx="4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4" name="矩形 35871">
              <a:extLst>
                <a:ext uri="{FF2B5EF4-FFF2-40B4-BE49-F238E27FC236}">
                  <a16:creationId xmlns:a16="http://schemas.microsoft.com/office/drawing/2014/main" xmlns="" id="{264E9A85-2F5C-4F8A-912D-4A376CE31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456"/>
              <a:ext cx="4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5" name="矩形 35872">
              <a:extLst>
                <a:ext uri="{FF2B5EF4-FFF2-40B4-BE49-F238E27FC236}">
                  <a16:creationId xmlns:a16="http://schemas.microsoft.com/office/drawing/2014/main" xmlns="" id="{55EC7AD3-1795-4FEF-8047-CF4A4AF70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3456"/>
              <a:ext cx="4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6" name="矩形 35873">
              <a:extLst>
                <a:ext uri="{FF2B5EF4-FFF2-40B4-BE49-F238E27FC236}">
                  <a16:creationId xmlns:a16="http://schemas.microsoft.com/office/drawing/2014/main" xmlns="" id="{501D349E-68EE-4F80-A0D4-E3CA9C3FA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456"/>
              <a:ext cx="4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7" name="矩形 35874">
              <a:extLst>
                <a:ext uri="{FF2B5EF4-FFF2-40B4-BE49-F238E27FC236}">
                  <a16:creationId xmlns:a16="http://schemas.microsoft.com/office/drawing/2014/main" xmlns="" id="{34ECB753-4BE8-4167-BF6D-AB6ED70D1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456"/>
              <a:ext cx="4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latin typeface="Times New Roman" panose="02020603050405020304" pitchFamily="18" charset="0"/>
                </a:rPr>
                <a:t>6</a:t>
              </a:r>
            </a:p>
          </p:txBody>
        </p:sp>
      </p:grp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A2CF014B-C3A6-4D80-BCFC-3ED39BDB8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2750" y="5180013"/>
            <a:ext cx="84138" cy="10318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800"/>
          </a:p>
        </p:txBody>
      </p:sp>
      <p:grpSp>
        <p:nvGrpSpPr>
          <p:cNvPr id="29" name="组合 35876">
            <a:extLst>
              <a:ext uri="{FF2B5EF4-FFF2-40B4-BE49-F238E27FC236}">
                <a16:creationId xmlns:a16="http://schemas.microsoft.com/office/drawing/2014/main" xmlns="" id="{8EE6BAC6-51E9-4EBC-A553-DE8C39534221}"/>
              </a:ext>
            </a:extLst>
          </p:cNvPr>
          <p:cNvGrpSpPr>
            <a:grpSpLocks/>
          </p:cNvGrpSpPr>
          <p:nvPr/>
        </p:nvGrpSpPr>
        <p:grpSpPr bwMode="auto">
          <a:xfrm>
            <a:off x="2533650" y="4887913"/>
            <a:ext cx="4267200" cy="304800"/>
            <a:chOff x="1440" y="3168"/>
            <a:chExt cx="2688" cy="192"/>
          </a:xfrm>
        </p:grpSpPr>
        <p:sp>
          <p:nvSpPr>
            <p:cNvPr id="30" name="直接连接符 35877">
              <a:extLst>
                <a:ext uri="{FF2B5EF4-FFF2-40B4-BE49-F238E27FC236}">
                  <a16:creationId xmlns:a16="http://schemas.microsoft.com/office/drawing/2014/main" xmlns="" id="{C6B3479F-B5DA-4B89-8EA7-FC419CA765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28" y="3168"/>
              <a:ext cx="0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直接连接符 35878">
              <a:extLst>
                <a:ext uri="{FF2B5EF4-FFF2-40B4-BE49-F238E27FC236}">
                  <a16:creationId xmlns:a16="http://schemas.microsoft.com/office/drawing/2014/main" xmlns="" id="{40F2B85C-1AEF-4884-89B9-F8B70CA468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0" y="3168"/>
              <a:ext cx="26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" name="组合 35890">
            <a:extLst>
              <a:ext uri="{FF2B5EF4-FFF2-40B4-BE49-F238E27FC236}">
                <a16:creationId xmlns:a16="http://schemas.microsoft.com/office/drawing/2014/main" xmlns="" id="{E7530D31-63F6-4F82-9C64-9775289508FB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2057400"/>
            <a:ext cx="5410200" cy="523875"/>
            <a:chOff x="1248" y="1536"/>
            <a:chExt cx="3408" cy="330"/>
          </a:xfrm>
        </p:grpSpPr>
        <p:sp>
          <p:nvSpPr>
            <p:cNvPr id="33" name="矩形 35847">
              <a:extLst>
                <a:ext uri="{FF2B5EF4-FFF2-40B4-BE49-F238E27FC236}">
                  <a16:creationId xmlns:a16="http://schemas.microsoft.com/office/drawing/2014/main" xmlns="" id="{80E239E3-641D-4E49-BBDD-D2D137B48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536"/>
              <a:ext cx="340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根据题意，得       </a:t>
              </a:r>
              <a:r>
                <a:rPr lang="en-US" altLang="zh-CN" sz="28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 +2</a:t>
              </a:r>
              <a:r>
                <a:rPr lang="en-US" altLang="en-US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≥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 0,</a:t>
              </a:r>
              <a:endPara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34" name="矩形 35850">
            <a:extLst>
              <a:ext uri="{FF2B5EF4-FFF2-40B4-BE49-F238E27FC236}">
                <a16:creationId xmlns:a16="http://schemas.microsoft.com/office/drawing/2014/main" xmlns="" id="{EC7E7E86-96FC-43E8-8818-CE13894B7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588" y="3395663"/>
            <a:ext cx="76787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所以，当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≤6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时，代数式     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+2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的值大于或等于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0.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DA8A8FEC-19AE-49D1-B7B6-3663A1C28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9338" y="5761038"/>
            <a:ext cx="70453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由图可知，满足条件的正整数有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1,2,3,4,5,6.</a:t>
            </a:r>
          </a:p>
        </p:txBody>
      </p:sp>
      <p:grpSp>
        <p:nvGrpSpPr>
          <p:cNvPr id="36" name="组合 35897">
            <a:extLst>
              <a:ext uri="{FF2B5EF4-FFF2-40B4-BE49-F238E27FC236}">
                <a16:creationId xmlns:a16="http://schemas.microsoft.com/office/drawing/2014/main" xmlns="" id="{F0B6903F-B562-4F81-BCE1-C5C36C03501B}"/>
              </a:ext>
            </a:extLst>
          </p:cNvPr>
          <p:cNvGrpSpPr>
            <a:grpSpLocks/>
          </p:cNvGrpSpPr>
          <p:nvPr/>
        </p:nvGrpSpPr>
        <p:grpSpPr bwMode="auto">
          <a:xfrm>
            <a:off x="285750" y="888205"/>
            <a:ext cx="11658600" cy="1303338"/>
            <a:chOff x="432" y="426"/>
            <a:chExt cx="4929" cy="821"/>
          </a:xfrm>
        </p:grpSpPr>
        <p:sp>
          <p:nvSpPr>
            <p:cNvPr id="37" name="文本框 35895">
              <a:extLst>
                <a:ext uri="{FF2B5EF4-FFF2-40B4-BE49-F238E27FC236}">
                  <a16:creationId xmlns:a16="http://schemas.microsoft.com/office/drawing/2014/main" xmlns="" id="{BB049709-7D77-43FD-BF0E-E8A32F222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426"/>
              <a:ext cx="4929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3.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当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x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取什么值时，代数式      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x 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+2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的值大于或等于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0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？并求出所有满足条件的正整数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49" charset="-122"/>
                </a:rPr>
                <a:t>.</a:t>
              </a:r>
            </a:p>
          </p:txBody>
        </p:sp>
        <p:graphicFrame>
          <p:nvGraphicFramePr>
            <p:cNvPr id="38" name="对象 35896">
              <a:extLst>
                <a:ext uri="{FF2B5EF4-FFF2-40B4-BE49-F238E27FC236}">
                  <a16:creationId xmlns:a16="http://schemas.microsoft.com/office/drawing/2014/main" xmlns="" id="{68E0C210-40A1-4003-A250-3C4890C95C8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7561580"/>
                </p:ext>
              </p:extLst>
            </p:nvPr>
          </p:nvGraphicFramePr>
          <p:xfrm>
            <a:off x="2099" y="518"/>
            <a:ext cx="330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09" r:id="rId7" imgW="380835" imgH="558558" progId="Equation.DSMT4">
                    <p:embed/>
                  </p:oleObj>
                </mc:Choice>
                <mc:Fallback>
                  <p:oleObj r:id="rId7" imgW="380835" imgH="558558" progId="Equation.DSMT4">
                    <p:embed/>
                    <p:pic>
                      <p:nvPicPr>
                        <p:cNvPr id="4" name="对象 35896">
                          <a:extLst>
                            <a:ext uri="{FF2B5EF4-FFF2-40B4-BE49-F238E27FC236}">
                              <a16:creationId xmlns:a16="http://schemas.microsoft.com/office/drawing/2014/main" xmlns="" id="{86555591-6256-44D9-87D9-4471469C5D3B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9" y="518"/>
                          <a:ext cx="330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77183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34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xmlns="" id="{68FDF7AC-02C3-4234-ACE5-83AC3EEEA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000283"/>
            <a:ext cx="8243888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解：由方程的解的定义，把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x=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代入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+12=0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中，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得 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a=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4.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把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a=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代入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（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a+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）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＞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中，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得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＞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，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解得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＜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3</a:t>
            </a:r>
            <a:r>
              <a:rPr lang="en-US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在数轴上表示如图：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其中正整数解有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xmlns="" id="{B89A7C1C-3008-48B6-9B5F-AC7FB89BFF33}"/>
              </a:ext>
            </a:extLst>
          </p:cNvPr>
          <p:cNvSpPr txBox="1"/>
          <p:nvPr/>
        </p:nvSpPr>
        <p:spPr>
          <a:xfrm>
            <a:off x="228600" y="863600"/>
            <a:ext cx="11738113" cy="1057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已知方程</a:t>
            </a:r>
            <a:r>
              <a:rPr lang="en-US" altLang="zh-CN" sz="2800" i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ax</a:t>
            </a:r>
            <a:r>
              <a:rPr lang="en-US" altLang="zh-CN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+12=0</a:t>
            </a:r>
            <a:r>
              <a:rPr lang="zh-CN" altLang="en-US" sz="28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的解是</a:t>
            </a:r>
            <a:r>
              <a:rPr lang="en-US" altLang="zh-CN" sz="2800" i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x=</a:t>
            </a:r>
            <a:r>
              <a:rPr lang="en-US" altLang="zh-CN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，求关于</a:t>
            </a:r>
            <a:r>
              <a:rPr lang="en-US" altLang="zh-CN" sz="2800" i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不等式（</a:t>
            </a:r>
            <a:r>
              <a:rPr lang="en-US" altLang="zh-CN" sz="2800" i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a+</a:t>
            </a:r>
            <a:r>
              <a:rPr lang="en-US" altLang="zh-CN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800" i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＞</a:t>
            </a:r>
            <a:r>
              <a:rPr lang="zh-CN" altLang="en-US" sz="2800" noProof="1">
                <a:solidFill>
                  <a:srgbClr val="000000"/>
                </a:solidFill>
                <a:latin typeface="宋体" panose="02010600030101010101" pitchFamily="2" charset="-122"/>
              </a:rPr>
              <a:t>－</a:t>
            </a:r>
            <a:r>
              <a:rPr lang="en-US" altLang="zh-CN" sz="2800" noProof="1">
                <a:solidFill>
                  <a:srgbClr val="000000"/>
                </a:solidFill>
                <a:latin typeface="宋体" panose="02010600030101010101" pitchFamily="2" charset="-122"/>
              </a:rPr>
              <a:t>6</a:t>
            </a:r>
            <a:r>
              <a:rPr lang="zh-CN" altLang="en-US" sz="28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的解集，并在数轴上表示出来，其中正整数解有哪些？</a:t>
            </a:r>
            <a:endParaRPr lang="en-US" altLang="zh-CN" sz="2800" noProof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3840">
            <a:extLst>
              <a:ext uri="{FF2B5EF4-FFF2-40B4-BE49-F238E27FC236}">
                <a16:creationId xmlns:a16="http://schemas.microsoft.com/office/drawing/2014/main" xmlns="" id="{E59F5BB3-B70B-49A6-B881-DF34D0BFC352}"/>
              </a:ext>
            </a:extLst>
          </p:cNvPr>
          <p:cNvGrpSpPr>
            <a:grpSpLocks/>
          </p:cNvGrpSpPr>
          <p:nvPr/>
        </p:nvGrpSpPr>
        <p:grpSpPr bwMode="auto">
          <a:xfrm>
            <a:off x="5826194" y="4724400"/>
            <a:ext cx="5638800" cy="441325"/>
            <a:chOff x="1344" y="3408"/>
            <a:chExt cx="3552" cy="278"/>
          </a:xfrm>
        </p:grpSpPr>
        <p:grpSp>
          <p:nvGrpSpPr>
            <p:cNvPr id="5" name="组合 33831">
              <a:extLst>
                <a:ext uri="{FF2B5EF4-FFF2-40B4-BE49-F238E27FC236}">
                  <a16:creationId xmlns:a16="http://schemas.microsoft.com/office/drawing/2014/main" xmlns="" id="{DB1DE0B4-23A2-4D2B-9726-F6F565EF1E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4" y="3408"/>
              <a:ext cx="3552" cy="48"/>
              <a:chOff x="1152" y="3408"/>
              <a:chExt cx="3552" cy="48"/>
            </a:xfrm>
          </p:grpSpPr>
          <p:sp>
            <p:nvSpPr>
              <p:cNvPr id="14" name="直接连接符 33820">
                <a:extLst>
                  <a:ext uri="{FF2B5EF4-FFF2-40B4-BE49-F238E27FC236}">
                    <a16:creationId xmlns:a16="http://schemas.microsoft.com/office/drawing/2014/main" xmlns="" id="{78020614-E5B5-4517-84E9-0E5F0D0A15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2" y="3456"/>
                <a:ext cx="355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5" name="组合 33830">
                <a:extLst>
                  <a:ext uri="{FF2B5EF4-FFF2-40B4-BE49-F238E27FC236}">
                    <a16:creationId xmlns:a16="http://schemas.microsoft.com/office/drawing/2014/main" xmlns="" id="{120D50CA-7A16-4BF5-8336-794366457E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4" y="3408"/>
                <a:ext cx="3024" cy="48"/>
                <a:chOff x="1344" y="3312"/>
                <a:chExt cx="3024" cy="144"/>
              </a:xfrm>
            </p:grpSpPr>
            <p:sp>
              <p:nvSpPr>
                <p:cNvPr id="16" name="直接连接符 33821">
                  <a:extLst>
                    <a:ext uri="{FF2B5EF4-FFF2-40B4-BE49-F238E27FC236}">
                      <a16:creationId xmlns:a16="http://schemas.microsoft.com/office/drawing/2014/main" xmlns="" id="{7B94C4BE-1761-40E8-ADC8-2B816B6B31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40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" name="直接连接符 33822">
                  <a:extLst>
                    <a:ext uri="{FF2B5EF4-FFF2-40B4-BE49-F238E27FC236}">
                      <a16:creationId xmlns:a16="http://schemas.microsoft.com/office/drawing/2014/main" xmlns="" id="{7BDD82B6-3B6C-4A13-9B0F-2C77B359D2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68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" name="直接连接符 33823">
                  <a:extLst>
                    <a:ext uri="{FF2B5EF4-FFF2-40B4-BE49-F238E27FC236}">
                      <a16:creationId xmlns:a16="http://schemas.microsoft.com/office/drawing/2014/main" xmlns="" id="{200E204F-A3F8-45F7-8608-0A615A4768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36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" name="直接连接符 33824">
                  <a:extLst>
                    <a:ext uri="{FF2B5EF4-FFF2-40B4-BE49-F238E27FC236}">
                      <a16:creationId xmlns:a16="http://schemas.microsoft.com/office/drawing/2014/main" xmlns="" id="{31DE8BDF-D5AD-4AB5-AF3C-77C32694DD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04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" name="直接连接符 33825">
                  <a:extLst>
                    <a:ext uri="{FF2B5EF4-FFF2-40B4-BE49-F238E27FC236}">
                      <a16:creationId xmlns:a16="http://schemas.microsoft.com/office/drawing/2014/main" xmlns="" id="{3559C07E-DAC5-4CE4-90C9-12BEE574A4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072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" name="直接连接符 33826">
                  <a:extLst>
                    <a:ext uri="{FF2B5EF4-FFF2-40B4-BE49-F238E27FC236}">
                      <a16:creationId xmlns:a16="http://schemas.microsoft.com/office/drawing/2014/main" xmlns="" id="{9B4E4CAA-D356-47AC-8871-2B62E15981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08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" name="直接连接符 33827">
                  <a:extLst>
                    <a:ext uri="{FF2B5EF4-FFF2-40B4-BE49-F238E27FC236}">
                      <a16:creationId xmlns:a16="http://schemas.microsoft.com/office/drawing/2014/main" xmlns="" id="{4A3EE8B9-D0E8-4DBF-8E86-C92C270C92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6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" name="直接连接符 33828">
                  <a:extLst>
                    <a:ext uri="{FF2B5EF4-FFF2-40B4-BE49-F238E27FC236}">
                      <a16:creationId xmlns:a16="http://schemas.microsoft.com/office/drawing/2014/main" xmlns="" id="{61E8D524-DAE2-4711-949E-265DA96527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44" y="3312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6" name="矩形 33832">
              <a:extLst>
                <a:ext uri="{FF2B5EF4-FFF2-40B4-BE49-F238E27FC236}">
                  <a16:creationId xmlns:a16="http://schemas.microsoft.com/office/drawing/2014/main" xmlns="" id="{9DC6E9B5-9F32-46F1-AAE1-8D27F8069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1" y="3456"/>
              <a:ext cx="50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7" name="矩形 33833">
              <a:extLst>
                <a:ext uri="{FF2B5EF4-FFF2-40B4-BE49-F238E27FC236}">
                  <a16:creationId xmlns:a16="http://schemas.microsoft.com/office/drawing/2014/main" xmlns="" id="{5122D494-EB3B-481E-B52A-1468CC28F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3456"/>
              <a:ext cx="43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latin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8" name="矩形 33834">
              <a:extLst>
                <a:ext uri="{FF2B5EF4-FFF2-40B4-BE49-F238E27FC236}">
                  <a16:creationId xmlns:a16="http://schemas.microsoft.com/office/drawing/2014/main" xmlns="" id="{29A0E29B-C491-4032-97B0-D5884D094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56"/>
              <a:ext cx="43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9" name="矩形 33835">
              <a:extLst>
                <a:ext uri="{FF2B5EF4-FFF2-40B4-BE49-F238E27FC236}">
                  <a16:creationId xmlns:a16="http://schemas.microsoft.com/office/drawing/2014/main" xmlns="" id="{6F89D4B0-44B3-4B7E-9F3B-3AC3CD97D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456"/>
              <a:ext cx="43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0" name="矩形 33836">
              <a:extLst>
                <a:ext uri="{FF2B5EF4-FFF2-40B4-BE49-F238E27FC236}">
                  <a16:creationId xmlns:a16="http://schemas.microsoft.com/office/drawing/2014/main" xmlns="" id="{45F7494F-0EBF-4E0D-87B9-FB3C16716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3456"/>
              <a:ext cx="43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1" name="矩形 33837">
              <a:extLst>
                <a:ext uri="{FF2B5EF4-FFF2-40B4-BE49-F238E27FC236}">
                  <a16:creationId xmlns:a16="http://schemas.microsoft.com/office/drawing/2014/main" xmlns="" id="{75774033-FE33-407C-A255-16AE08ADF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3456"/>
              <a:ext cx="43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2" name="矩形 33838">
              <a:extLst>
                <a:ext uri="{FF2B5EF4-FFF2-40B4-BE49-F238E27FC236}">
                  <a16:creationId xmlns:a16="http://schemas.microsoft.com/office/drawing/2014/main" xmlns="" id="{D39ADC88-49F5-4C73-8415-551936109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456"/>
              <a:ext cx="43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3" name="矩形 33839">
              <a:extLst>
                <a:ext uri="{FF2B5EF4-FFF2-40B4-BE49-F238E27FC236}">
                  <a16:creationId xmlns:a16="http://schemas.microsoft.com/office/drawing/2014/main" xmlns="" id="{03C258DD-B80A-4685-A3C6-73601F7A9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456"/>
              <a:ext cx="43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24" name="组合 33844">
            <a:extLst>
              <a:ext uri="{FF2B5EF4-FFF2-40B4-BE49-F238E27FC236}">
                <a16:creationId xmlns:a16="http://schemas.microsoft.com/office/drawing/2014/main" xmlns="" id="{16681E52-06A9-4EAF-9D89-8B64047ABCB8}"/>
              </a:ext>
            </a:extLst>
          </p:cNvPr>
          <p:cNvGrpSpPr>
            <a:grpSpLocks/>
          </p:cNvGrpSpPr>
          <p:nvPr/>
        </p:nvGrpSpPr>
        <p:grpSpPr bwMode="auto">
          <a:xfrm>
            <a:off x="6477069" y="4433888"/>
            <a:ext cx="2397125" cy="290512"/>
            <a:chOff x="1440" y="3168"/>
            <a:chExt cx="2688" cy="192"/>
          </a:xfrm>
        </p:grpSpPr>
        <p:sp>
          <p:nvSpPr>
            <p:cNvPr id="25" name="直接连接符 33842">
              <a:extLst>
                <a:ext uri="{FF2B5EF4-FFF2-40B4-BE49-F238E27FC236}">
                  <a16:creationId xmlns:a16="http://schemas.microsoft.com/office/drawing/2014/main" xmlns="" id="{B43A6D18-0CE7-439A-B1A4-7D3ED5068B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28" y="3168"/>
              <a:ext cx="0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直接连接符 33843">
              <a:extLst>
                <a:ext uri="{FF2B5EF4-FFF2-40B4-BE49-F238E27FC236}">
                  <a16:creationId xmlns:a16="http://schemas.microsoft.com/office/drawing/2014/main" xmlns="" id="{0B8BB388-D2EF-4B03-8480-E83F3CE886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0" y="3168"/>
              <a:ext cx="26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" name="Oval 11">
            <a:extLst>
              <a:ext uri="{FF2B5EF4-FFF2-40B4-BE49-F238E27FC236}">
                <a16:creationId xmlns:a16="http://schemas.microsoft.com/office/drawing/2014/main" xmlns="" id="{F3358560-450F-4D6C-B1E0-CCEB4F689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7044" y="4708525"/>
            <a:ext cx="107950" cy="144463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800" noProof="1">
              <a:latin typeface="Constantia" panose="02030602050306030303" pitchFamily="18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8EB17D8D-2C55-4BAD-BE8F-F871248B95C2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215839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charRg st="42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5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charRg st="65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78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charRg st="78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89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charRg st="89" end="1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03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charRg st="103" end="1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D2A8469-E903-4396-BE2E-28CF4B7C38B4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99">
            <a:extLst>
              <a:ext uri="{FF2B5EF4-FFF2-40B4-BE49-F238E27FC236}">
                <a16:creationId xmlns:a16="http://schemas.microsoft.com/office/drawing/2014/main" xmlns="" id="{56ACCD65-83FD-46D9-AB8F-290DA1154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" y="895429"/>
            <a:ext cx="12155488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已知不等式 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＋8＞4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＋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(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是常数)的解集是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＜3，求 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4722DD4-6212-40CD-A32C-55ED7908E9D9}"/>
              </a:ext>
            </a:extLst>
          </p:cNvPr>
          <p:cNvSpPr txBox="1"/>
          <p:nvPr/>
        </p:nvSpPr>
        <p:spPr>
          <a:xfrm>
            <a:off x="178074" y="5247382"/>
            <a:ext cx="11622157" cy="1152367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 indent="266700">
              <a:lnSpc>
                <a:spcPct val="130000"/>
              </a:lnSpc>
              <a:defRPr/>
            </a:pPr>
            <a:r>
              <a:rPr lang="zh-CN" altLang="en-US" sz="28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黑体" panose="02010609060101010101" pitchFamily="49" charset="-122"/>
              </a:rPr>
              <a:t>方法总结：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  <a:cs typeface="仿宋_GB2312" charset="-122"/>
              </a:rPr>
              <a:t>已知解集求字母系数的值，通常是先解含有字母的不等式，再利用解集的唯一性列方程求字母的值．解题过程体现了方程思想．</a:t>
            </a:r>
          </a:p>
        </p:txBody>
      </p:sp>
      <p:sp>
        <p:nvSpPr>
          <p:cNvPr id="5" name="文本框 3">
            <a:extLst>
              <a:ext uri="{FF2B5EF4-FFF2-40B4-BE49-F238E27FC236}">
                <a16:creationId xmlns:a16="http://schemas.microsoft.com/office/drawing/2014/main" xmlns="" id="{F12F7AB8-5BCB-43FD-852F-18C49EA023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5" y="1487642"/>
            <a:ext cx="8250237" cy="319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解：因为  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＋8＞4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所以  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－4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＞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－8， 即－3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＞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－8，</a:t>
            </a:r>
          </a:p>
          <a:p>
            <a:pPr>
              <a:lnSpc>
                <a:spcPct val="120000"/>
              </a:lnSpc>
            </a:pP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因为其解集为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＜3，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所以                          </a:t>
            </a:r>
            <a:r>
              <a:rPr lang="en-US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   </a:t>
            </a:r>
          </a:p>
          <a:p>
            <a:pPr>
              <a:lnSpc>
                <a:spcPct val="120000"/>
              </a:lnSpc>
            </a:pPr>
            <a:r>
              <a:rPr lang="en-US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解得 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en-US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1.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6" name="对象 5">
            <a:hlinkClick r:id="" action="ppaction://ole?verb=1"/>
            <a:extLst>
              <a:ext uri="{FF2B5EF4-FFF2-40B4-BE49-F238E27FC236}">
                <a16:creationId xmlns:a16="http://schemas.microsoft.com/office/drawing/2014/main" xmlns="" id="{471564AF-0D0F-4F6E-8EAC-F7A586A2AD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688028"/>
              </p:ext>
            </p:extLst>
          </p:nvPr>
        </p:nvGraphicFramePr>
        <p:xfrm>
          <a:off x="2623309" y="2410455"/>
          <a:ext cx="1773238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8" r:id="rId3" imgW="939600" imgH="393480" progId="Equation.KSEE3">
                  <p:embed/>
                </p:oleObj>
              </mc:Choice>
              <mc:Fallback>
                <p:oleObj r:id="rId3" imgW="939600" imgH="393480" progId="Equation.KSEE3">
                  <p:embed/>
                  <p:pic>
                    <p:nvPicPr>
                      <p:cNvPr id="2" name="对象 1">
                        <a:hlinkClick r:id="" action="ppaction://ole?verb=1"/>
                        <a:extLst>
                          <a:ext uri="{FF2B5EF4-FFF2-40B4-BE49-F238E27FC236}">
                            <a16:creationId xmlns:a16="http://schemas.microsoft.com/office/drawing/2014/main" xmlns="" id="{CE512C8B-D7C7-41ED-9CB6-0CAB7A5463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309" y="2410455"/>
                        <a:ext cx="1773238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1"/>
            <a:extLst>
              <a:ext uri="{FF2B5EF4-FFF2-40B4-BE49-F238E27FC236}">
                <a16:creationId xmlns:a16="http://schemas.microsoft.com/office/drawing/2014/main" xmlns="" id="{AA7128F3-2ABF-49C5-B822-12DE3A95B0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992314"/>
              </p:ext>
            </p:extLst>
          </p:nvPr>
        </p:nvGraphicFramePr>
        <p:xfrm>
          <a:off x="2623309" y="3433608"/>
          <a:ext cx="1700212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9" r:id="rId5" imgW="901440" imgH="393480" progId="Equation.KSEE3">
                  <p:embed/>
                </p:oleObj>
              </mc:Choice>
              <mc:Fallback>
                <p:oleObj r:id="rId5" imgW="901440" imgH="393480" progId="Equation.KSEE3">
                  <p:embed/>
                  <p:pic>
                    <p:nvPicPr>
                      <p:cNvPr id="4" name="对象 3">
                        <a:hlinkClick r:id="" action="ppaction://ole?verb=1"/>
                        <a:extLst>
                          <a:ext uri="{FF2B5EF4-FFF2-40B4-BE49-F238E27FC236}">
                            <a16:creationId xmlns:a16="http://schemas.microsoft.com/office/drawing/2014/main" xmlns="" id="{3CBFE1D2-0EFC-4341-85B6-8BF92E4433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309" y="3433608"/>
                        <a:ext cx="1700212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356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7">
            <a:extLst>
              <a:ext uri="{FF2B5EF4-FFF2-40B4-BE49-F238E27FC236}">
                <a16:creationId xmlns:a16="http://schemas.microsoft.com/office/drawing/2014/main" xmlns="" id="{A790A20E-749A-419E-A99F-C37533444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119313"/>
            <a:ext cx="10552113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解一元一次不等式的一般步骤：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kumimoji="1" lang="zh-CN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去分母；</a:t>
            </a:r>
            <a:endParaRPr kumimoji="1" lang="en-US" altLang="zh-CN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kumimoji="1" lang="zh-CN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去括号；</a:t>
            </a:r>
            <a:endParaRPr kumimoji="1" lang="en-US" altLang="zh-CN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kumimoji="1" lang="zh-CN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移项；</a:t>
            </a:r>
            <a:endParaRPr kumimoji="1" lang="en-US" altLang="zh-CN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(4)</a:t>
            </a:r>
            <a:r>
              <a:rPr kumimoji="1" lang="zh-CN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合并同类项；</a:t>
            </a:r>
            <a:endParaRPr kumimoji="1" lang="en-US" altLang="zh-CN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(5)</a:t>
            </a:r>
            <a:r>
              <a:rPr kumimoji="1" lang="zh-CN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未知数的系数化为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zh-CN" altLang="zh-CN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7" name="TextBox 17">
            <a:extLst>
              <a:ext uri="{FF2B5EF4-FFF2-40B4-BE49-F238E27FC236}">
                <a16:creationId xmlns:a16="http://schemas.microsoft.com/office/drawing/2014/main" xmlns="" id="{CE3B3429-1069-4B2F-991E-D6A981479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128713"/>
            <a:ext cx="112045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定义</a:t>
            </a:r>
            <a:r>
              <a:rPr kumimoji="1" lang="zh-CN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含有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个未知数，未知数的次数都是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的不等式。</a:t>
            </a:r>
            <a:endParaRPr kumimoji="1" lang="zh-CN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51AF01F-B08E-493F-BD23-F32DD9183396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E3BD24C3-D1DC-4AC3-AFE9-330C391C398B}"/>
              </a:ext>
            </a:extLst>
          </p:cNvPr>
          <p:cNvSpPr/>
          <p:nvPr/>
        </p:nvSpPr>
        <p:spPr>
          <a:xfrm>
            <a:off x="3236913" y="2355850"/>
            <a:ext cx="5719762" cy="120967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F59A7C2-E3D1-400F-94CE-7B87C3923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7D0C7C07-9DEF-4D6B-8D15-9A4849EB2EA4}"/>
              </a:ext>
            </a:extLst>
          </p:cNvPr>
          <p:cNvSpPr/>
          <p:nvPr/>
        </p:nvSpPr>
        <p:spPr>
          <a:xfrm rot="20111513">
            <a:off x="2789238" y="2054225"/>
            <a:ext cx="403225" cy="674688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99281BD6-193A-4882-AA23-AE61ABBC7924}"/>
              </a:ext>
            </a:extLst>
          </p:cNvPr>
          <p:cNvSpPr/>
          <p:nvPr/>
        </p:nvSpPr>
        <p:spPr>
          <a:xfrm>
            <a:off x="2589213" y="2809875"/>
            <a:ext cx="358775" cy="327025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A89728E7-9367-452B-833D-B5A38FBA7749}"/>
              </a:ext>
            </a:extLst>
          </p:cNvPr>
          <p:cNvSpPr/>
          <p:nvPr/>
        </p:nvSpPr>
        <p:spPr>
          <a:xfrm>
            <a:off x="8978900" y="3027363"/>
            <a:ext cx="258763" cy="269875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3405BCBE-AAD8-475D-BC4B-B8D5C3E02738}"/>
              </a:ext>
            </a:extLst>
          </p:cNvPr>
          <p:cNvSpPr/>
          <p:nvPr/>
        </p:nvSpPr>
        <p:spPr>
          <a:xfrm>
            <a:off x="9336088" y="2432050"/>
            <a:ext cx="381000" cy="2714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0600A322-FC0D-4FFD-A805-86CA779EFA36}"/>
              </a:ext>
            </a:extLst>
          </p:cNvPr>
          <p:cNvSpPr/>
          <p:nvPr/>
        </p:nvSpPr>
        <p:spPr>
          <a:xfrm rot="13248669">
            <a:off x="2928938" y="3641725"/>
            <a:ext cx="180975" cy="3095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F62585D5-F25F-4DE9-9535-47522F7FF2FE}"/>
              </a:ext>
            </a:extLst>
          </p:cNvPr>
          <p:cNvSpPr/>
          <p:nvPr/>
        </p:nvSpPr>
        <p:spPr>
          <a:xfrm rot="17258953">
            <a:off x="8686800" y="1843088"/>
            <a:ext cx="396875" cy="428625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4B2E5EB4-A3E9-44F5-AA5B-94645FDF8D1D}"/>
              </a:ext>
            </a:extLst>
          </p:cNvPr>
          <p:cNvSpPr/>
          <p:nvPr/>
        </p:nvSpPr>
        <p:spPr>
          <a:xfrm rot="20111513">
            <a:off x="9009063" y="3497263"/>
            <a:ext cx="417512" cy="406400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xmlns="" id="{0CE49A4F-B756-46FF-B9E5-AC1216F3A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1611313"/>
            <a:ext cx="852488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xmlns="" id="{963E435E-FF37-4B48-A1CE-7F35F5C5009E}"/>
              </a:ext>
            </a:extLst>
          </p:cNvPr>
          <p:cNvSpPr txBox="1"/>
          <p:nvPr/>
        </p:nvSpPr>
        <p:spPr>
          <a:xfrm>
            <a:off x="1554163" y="1563688"/>
            <a:ext cx="8070850" cy="752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理解和掌握一元一次不等式的概念？</a:t>
            </a:r>
          </a:p>
        </p:txBody>
      </p:sp>
      <p:pic>
        <p:nvPicPr>
          <p:cNvPr id="11268" name="Picture 2">
            <a:extLst>
              <a:ext uri="{FF2B5EF4-FFF2-40B4-BE49-F238E27FC236}">
                <a16:creationId xmlns:a16="http://schemas.microsoft.com/office/drawing/2014/main" xmlns="" id="{33A3895F-6548-48F8-B527-9A6B767D7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2786063"/>
            <a:ext cx="85248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8">
            <a:extLst>
              <a:ext uri="{FF2B5EF4-FFF2-40B4-BE49-F238E27FC236}">
                <a16:creationId xmlns:a16="http://schemas.microsoft.com/office/drawing/2014/main" xmlns="" id="{6A5C5208-CAA4-476C-BFEB-FD940392801D}"/>
              </a:ext>
            </a:extLst>
          </p:cNvPr>
          <p:cNvSpPr txBox="1"/>
          <p:nvPr/>
        </p:nvSpPr>
        <p:spPr>
          <a:xfrm>
            <a:off x="1560513" y="2716213"/>
            <a:ext cx="10491787" cy="752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会用不等式的性质熟练地解一元一次不等式？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57BC5D9-D0E5-4031-B702-5DB455ABEDEB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D3BCF19-D5E6-414B-A17A-EC5CEDF0017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sp>
        <p:nvSpPr>
          <p:cNvPr id="12291" name="Text Box 2">
            <a:extLst>
              <a:ext uri="{FF2B5EF4-FFF2-40B4-BE49-F238E27FC236}">
                <a16:creationId xmlns:a16="http://schemas.microsoft.com/office/drawing/2014/main" xmlns="" id="{BC4ACAE5-A1BA-4564-A150-3CAE1DEFE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1674813"/>
            <a:ext cx="11664950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1: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不等式两边加（或减）同一个数</a:t>
            </a: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或式子</a:t>
            </a: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，不等号的方向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2" name="Text Box 3">
            <a:extLst>
              <a:ext uri="{FF2B5EF4-FFF2-40B4-BE49-F238E27FC236}">
                <a16:creationId xmlns:a16="http://schemas.microsoft.com/office/drawing/2014/main" xmlns="" id="{73958DB1-4218-45A0-BA7A-B8AC58DF9A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2909888"/>
            <a:ext cx="11877675" cy="66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kumimoji="1"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2: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不等式两边乘（或除以）同一个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正数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，不等号的方向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3" name="Text Box 4">
            <a:extLst>
              <a:ext uri="{FF2B5EF4-FFF2-40B4-BE49-F238E27FC236}">
                <a16:creationId xmlns:a16="http://schemas.microsoft.com/office/drawing/2014/main" xmlns="" id="{FC31BF1E-D11B-4958-97ED-4ED8570EC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3748088"/>
            <a:ext cx="12017375" cy="66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不等式的性质</a:t>
            </a:r>
            <a:r>
              <a:rPr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3: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不等式两边乘（或除以）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同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一个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负数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，不等号的方向</a:t>
            </a:r>
            <a:r>
              <a:rPr kumimoji="1"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3">
            <a:extLst>
              <a:ext uri="{FF2B5EF4-FFF2-40B4-BE49-F238E27FC236}">
                <a16:creationId xmlns:a16="http://schemas.microsoft.com/office/drawing/2014/main" xmlns="" id="{03F59B0D-64B6-4C9F-9580-EB18AA873F1E}"/>
              </a:ext>
            </a:extLst>
          </p:cNvPr>
          <p:cNvSpPr txBox="1"/>
          <p:nvPr/>
        </p:nvSpPr>
        <p:spPr>
          <a:xfrm>
            <a:off x="209550" y="895350"/>
            <a:ext cx="4133850" cy="752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不等式的基本性质：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3">
            <a:extLst>
              <a:ext uri="{FF2B5EF4-FFF2-40B4-BE49-F238E27FC236}">
                <a16:creationId xmlns:a16="http://schemas.microsoft.com/office/drawing/2014/main" xmlns="" id="{8B868D4A-07E7-4CA7-A60E-C973E1CAB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8" y="1106488"/>
            <a:ext cx="93741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：观察下面的不等式，它们有哪些共同特征？</a:t>
            </a:r>
          </a:p>
        </p:txBody>
      </p:sp>
      <p:sp>
        <p:nvSpPr>
          <p:cNvPr id="13315" name="Rectangle 8">
            <a:extLst>
              <a:ext uri="{FF2B5EF4-FFF2-40B4-BE49-F238E27FC236}">
                <a16:creationId xmlns:a16="http://schemas.microsoft.com/office/drawing/2014/main" xmlns="" id="{32D0967D-7892-421A-9A4B-89C5C28BA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2921000"/>
            <a:ext cx="184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6" name="Rectangle 10">
            <a:extLst>
              <a:ext uri="{FF2B5EF4-FFF2-40B4-BE49-F238E27FC236}">
                <a16:creationId xmlns:a16="http://schemas.microsoft.com/office/drawing/2014/main" xmlns="" id="{DF9E6733-4315-434B-BA75-76594F53B0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2921000"/>
            <a:ext cx="184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5" name="Text Box 11">
            <a:extLst>
              <a:ext uri="{FF2B5EF4-FFF2-40B4-BE49-F238E27FC236}">
                <a16:creationId xmlns:a16="http://schemas.microsoft.com/office/drawing/2014/main" xmlns="" id="{9224C295-5F44-47DB-AB57-189365E10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2825750"/>
            <a:ext cx="2236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共同特征：</a:t>
            </a:r>
          </a:p>
        </p:txBody>
      </p:sp>
      <p:sp>
        <p:nvSpPr>
          <p:cNvPr id="26636" name="Text Box 12">
            <a:extLst>
              <a:ext uri="{FF2B5EF4-FFF2-40B4-BE49-F238E27FC236}">
                <a16:creationId xmlns:a16="http://schemas.microsoft.com/office/drawing/2014/main" xmlns="" id="{33C9A839-0BE0-40CA-A82D-0812B0613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050" y="3554413"/>
            <a:ext cx="4246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1.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只含有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个未知数；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 Box 12">
            <a:extLst>
              <a:ext uri="{FF2B5EF4-FFF2-40B4-BE49-F238E27FC236}">
                <a16:creationId xmlns:a16="http://schemas.microsoft.com/office/drawing/2014/main" xmlns="" id="{B46696FF-0DAF-4152-A9F7-D80AE75476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1138" y="3559175"/>
            <a:ext cx="5875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2.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未知数的次数是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EAC1053-429E-4322-83BB-16339B7DB33B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3321" name="组合 1">
            <a:extLst>
              <a:ext uri="{FF2B5EF4-FFF2-40B4-BE49-F238E27FC236}">
                <a16:creationId xmlns:a16="http://schemas.microsoft.com/office/drawing/2014/main" xmlns="" id="{CF44CCE1-4F6C-4FE3-A416-1621D5C1F104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1762125"/>
            <a:ext cx="8205787" cy="792163"/>
            <a:chOff x="1281553" y="1815360"/>
            <a:chExt cx="8205207" cy="791242"/>
          </a:xfrm>
        </p:grpSpPr>
        <p:sp>
          <p:nvSpPr>
            <p:cNvPr id="13322" name="Text Box 11">
              <a:extLst>
                <a:ext uri="{FF2B5EF4-FFF2-40B4-BE49-F238E27FC236}">
                  <a16:creationId xmlns:a16="http://schemas.microsoft.com/office/drawing/2014/main" xmlns="" id="{D8A3A4AC-7614-44B1-988A-B249FA3C59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1553" y="1949479"/>
              <a:ext cx="159691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latin typeface="微软雅黑" panose="020B0503020204020204" pitchFamily="34" charset="-122"/>
                  <a:ea typeface="微软雅黑" panose="020B0503020204020204" pitchFamily="34" charset="-122"/>
                </a:rPr>
                <a:t>x-7&gt;26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23" name="Text Box 11">
              <a:extLst>
                <a:ext uri="{FF2B5EF4-FFF2-40B4-BE49-F238E27FC236}">
                  <a16:creationId xmlns:a16="http://schemas.microsoft.com/office/drawing/2014/main" xmlns="" id="{7B15C18C-8E92-41F8-9264-6BD7128AA4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3561" y="1948245"/>
              <a:ext cx="193193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latin typeface="微软雅黑" panose="020B0503020204020204" pitchFamily="34" charset="-122"/>
                  <a:ea typeface="微软雅黑" panose="020B0503020204020204" pitchFamily="34" charset="-122"/>
                </a:rPr>
                <a:t>3x&lt;2x+1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24" name="Text Box 11">
              <a:extLst>
                <a:ext uri="{FF2B5EF4-FFF2-40B4-BE49-F238E27FC236}">
                  <a16:creationId xmlns:a16="http://schemas.microsoft.com/office/drawing/2014/main" xmlns="" id="{74BBA12F-9C2F-4C64-A21C-82C9652A13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8544" y="1948245"/>
              <a:ext cx="135646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latin typeface="微软雅黑" panose="020B0503020204020204" pitchFamily="34" charset="-122"/>
                  <a:ea typeface="微软雅黑" panose="020B0503020204020204" pitchFamily="34" charset="-122"/>
                </a:rPr>
                <a:t>-4x&gt;3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 Box 11">
              <a:extLst>
                <a:ext uri="{FF2B5EF4-FFF2-40B4-BE49-F238E27FC236}">
                  <a16:creationId xmlns:a16="http://schemas.microsoft.com/office/drawing/2014/main" xmlns="" id="{59CAE176-A1AB-4884-B0E1-440A936FA475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8135108" y="1815360"/>
              <a:ext cx="1351652" cy="791242"/>
            </a:xfrm>
            <a:prstGeom prst="rect">
              <a:avLst/>
            </a:prstGeom>
            <a:blipFill>
              <a:blip r:embed="rId2"/>
              <a:stretch>
                <a:fillRect r="-10860" b="-10769"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zh-CN" altLang="en-US">
                  <a:noFill/>
                </a:rPr>
                <a:t> 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 bldLvl="0"/>
      <p:bldP spid="26636" grpId="0" build="allAtOnce" bldLvl="0"/>
      <p:bldP spid="29" grpId="0" build="allAtOnce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7">
            <a:extLst>
              <a:ext uri="{FF2B5EF4-FFF2-40B4-BE49-F238E27FC236}">
                <a16:creationId xmlns:a16="http://schemas.microsoft.com/office/drawing/2014/main" xmlns="" id="{46BCF9F6-8A05-481C-B216-4A2EC353F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0" y="3221038"/>
            <a:ext cx="10279063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判别条件：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不等号两边都是整式；     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只含一个未知数；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未知数的次数是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          (4)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未知数系数不为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内容占位符 7">
            <a:extLst>
              <a:ext uri="{FF2B5EF4-FFF2-40B4-BE49-F238E27FC236}">
                <a16:creationId xmlns:a16="http://schemas.microsoft.com/office/drawing/2014/main" xmlns="" id="{0BF0D8AE-6B99-4BE8-A6C6-E2285FD99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0" y="1614488"/>
            <a:ext cx="113665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含有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个未知数，未知数的次数都是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的不等式叫做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4340" name="矩形 12">
            <a:extLst>
              <a:ext uri="{FF2B5EF4-FFF2-40B4-BE49-F238E27FC236}">
                <a16:creationId xmlns:a16="http://schemas.microsoft.com/office/drawing/2014/main" xmlns="" id="{CE9470DB-2E41-4AB8-9888-75513E7B5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63" y="1030288"/>
            <a:ext cx="42878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一元一次不等式定义：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3AF4722-D609-49C5-BF5C-5B2D04AD559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1" name="Text Box 3">
            <a:extLst>
              <a:ext uri="{FF2B5EF4-FFF2-40B4-BE49-F238E27FC236}">
                <a16:creationId xmlns:a16="http://schemas.microsoft.com/office/drawing/2014/main" xmlns="" id="{7B202E55-FBAE-49B6-BF87-A9E957103E7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93261" y="915304"/>
            <a:ext cx="11866217" cy="2640146"/>
          </a:xfrm>
          <a:prstGeom prst="rect">
            <a:avLst/>
          </a:prstGeom>
          <a:blipFill>
            <a:blip r:embed="rId2"/>
            <a:stretch>
              <a:fillRect l="-1336" b="-2540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sp>
        <p:nvSpPr>
          <p:cNvPr id="15363" name="Rectangle 4">
            <a:extLst>
              <a:ext uri="{FF2B5EF4-FFF2-40B4-BE49-F238E27FC236}">
                <a16:creationId xmlns:a16="http://schemas.microsoft.com/office/drawing/2014/main" xmlns="" id="{72A11EE0-A46B-4398-8793-905C83D5A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813" y="0"/>
            <a:ext cx="46037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Rectangle 6">
            <a:extLst>
              <a:ext uri="{FF2B5EF4-FFF2-40B4-BE49-F238E27FC236}">
                <a16:creationId xmlns:a16="http://schemas.microsoft.com/office/drawing/2014/main" xmlns="" id="{37D3DA8A-2417-4176-8BF0-59C732085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813" y="0"/>
            <a:ext cx="46037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5365" name="Text Box 14">
            <a:extLst>
              <a:ext uri="{FF2B5EF4-FFF2-40B4-BE49-F238E27FC236}">
                <a16:creationId xmlns:a16="http://schemas.microsoft.com/office/drawing/2014/main" xmlns="" id="{36163AC9-7D75-4DD2-853F-63544D002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86225"/>
            <a:ext cx="1133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若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3x</a:t>
            </a:r>
            <a:r>
              <a:rPr kumimoji="1" lang="en-US" altLang="zh-CN" sz="3200" b="1" baseline="30000">
                <a:latin typeface="微软雅黑" panose="020B0503020204020204" pitchFamily="34" charset="-122"/>
                <a:ea typeface="微软雅黑" panose="020B0503020204020204" pitchFamily="34" charset="-122"/>
              </a:rPr>
              <a:t>3m-1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+2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是一元一次不等式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则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的值为</a:t>
            </a:r>
            <a:r>
              <a:rPr kumimoji="1"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58726E51-C567-49B9-A1DD-D4449E069F87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 23">
            <a:extLst>
              <a:ext uri="{FF2B5EF4-FFF2-40B4-BE49-F238E27FC236}">
                <a16:creationId xmlns:a16="http://schemas.microsoft.com/office/drawing/2014/main" xmlns="" id="{679CC301-CF6F-475E-8A03-F8D04B5B446F}"/>
              </a:ext>
            </a:extLst>
          </p:cNvPr>
          <p:cNvGrpSpPr>
            <a:grpSpLocks/>
          </p:cNvGrpSpPr>
          <p:nvPr/>
        </p:nvGrpSpPr>
        <p:grpSpPr bwMode="auto">
          <a:xfrm>
            <a:off x="368300" y="1100138"/>
            <a:ext cx="1450975" cy="554037"/>
            <a:chOff x="3437515" y="1408557"/>
            <a:chExt cx="1450447" cy="553959"/>
          </a:xfrm>
        </p:grpSpPr>
        <p:sp>
          <p:nvSpPr>
            <p:cNvPr id="16389" name="文本框 24">
              <a:extLst>
                <a:ext uri="{FF2B5EF4-FFF2-40B4-BE49-F238E27FC236}">
                  <a16:creationId xmlns:a16="http://schemas.microsoft.com/office/drawing/2014/main" xmlns="" id="{8560D86E-925B-4D5C-A872-1FBB34EA17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4215" y="1408557"/>
              <a:ext cx="953747" cy="553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000" b="1">
                  <a:solidFill>
                    <a:srgbClr val="008000"/>
                  </a:solidFill>
                  <a:latin typeface="Adobe 黑体 Std R"/>
                  <a:ea typeface="Adobe 黑体 Std R"/>
                  <a:cs typeface="Adobe 黑体 Std R"/>
                </a:rPr>
                <a:t>总结</a:t>
              </a:r>
              <a:endParaRPr lang="en-US" altLang="zh-CN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6390" name="Picture 6" descr="BS00554_">
              <a:extLst>
                <a:ext uri="{FF2B5EF4-FFF2-40B4-BE49-F238E27FC236}">
                  <a16:creationId xmlns:a16="http://schemas.microsoft.com/office/drawing/2014/main" xmlns="" id="{5D906E67-DC8F-42BE-8F14-1BD6D67C5D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7515" y="1490196"/>
              <a:ext cx="503237" cy="43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87" name="Rectangle 1">
            <a:extLst>
              <a:ext uri="{FF2B5EF4-FFF2-40B4-BE49-F238E27FC236}">
                <a16:creationId xmlns:a16="http://schemas.microsoft.com/office/drawing/2014/main" xmlns="" id="{56C7850E-DDC3-4CD3-954A-CE90C10CB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75" y="1571625"/>
            <a:ext cx="9144000" cy="296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判断一个不等式是否为一元一次不等式的步骤：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不等式的左、右两边都是整式；</a:t>
            </a:r>
            <a:endParaRPr kumimoji="1" lang="en-US" altLang="zh-CN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不等式中只含有一个未知数；</a:t>
            </a:r>
            <a:endParaRPr kumimoji="1" lang="en-US" altLang="zh-CN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未知数的次数是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且系数不为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E695D0D-32DD-4E68-B3B4-AF7F722DE34E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>
            <a:extLst>
              <a:ext uri="{FF2B5EF4-FFF2-40B4-BE49-F238E27FC236}">
                <a16:creationId xmlns:a16="http://schemas.microsoft.com/office/drawing/2014/main" xmlns="" id="{7E3B1202-4D00-4E53-B2A2-89899E045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813" y="0"/>
            <a:ext cx="46037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11" name="Rectangle 4">
            <a:extLst>
              <a:ext uri="{FF2B5EF4-FFF2-40B4-BE49-F238E27FC236}">
                <a16:creationId xmlns:a16="http://schemas.microsoft.com/office/drawing/2014/main" xmlns="" id="{B48A0036-C660-41D0-A10D-7C014348C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813" y="0"/>
            <a:ext cx="46037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Rectangle 6">
            <a:extLst>
              <a:ext uri="{FF2B5EF4-FFF2-40B4-BE49-F238E27FC236}">
                <a16:creationId xmlns:a16="http://schemas.microsoft.com/office/drawing/2014/main" xmlns="" id="{4B2B67EB-E5DE-42DE-AD4F-A25240B95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813" y="3087688"/>
            <a:ext cx="46037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13" name="Text Box 2">
            <a:extLst>
              <a:ext uri="{FF2B5EF4-FFF2-40B4-BE49-F238E27FC236}">
                <a16:creationId xmlns:a16="http://schemas.microsoft.com/office/drawing/2014/main" xmlns="" id="{D912D301-6312-4AA2-B3F4-2E43707A4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" y="923925"/>
            <a:ext cx="119507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解一元一次方程的步骤：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１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去分母  ２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去括号  ３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移项  ４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合并同类项  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系数化为</a:t>
            </a:r>
            <a:r>
              <a:rPr kumimoji="1"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EF67DF2-B512-4481-837F-769ABF29075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xmlns="" id="{9D01A466-23CC-4B17-B41C-473ACD141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" y="3057525"/>
            <a:ext cx="703421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思考：</a:t>
            </a: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如何解一元一次不等式？</a:t>
            </a:r>
            <a:endParaRPr kumimoji="1"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>
            <a:extLst>
              <a:ext uri="{FF2B5EF4-FFF2-40B4-BE49-F238E27FC236}">
                <a16:creationId xmlns:a16="http://schemas.microsoft.com/office/drawing/2014/main" xmlns="" id="{5AED1A40-0C29-4B47-B849-A40983D4D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-184150"/>
            <a:ext cx="184150" cy="3683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684180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Rectangle 9">
            <a:extLst>
              <a:ext uri="{FF2B5EF4-FFF2-40B4-BE49-F238E27FC236}">
                <a16:creationId xmlns:a16="http://schemas.microsoft.com/office/drawing/2014/main" xmlns="" id="{ADB20D21-60BA-4A5D-A2C0-A3DB4E2C0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-184150"/>
            <a:ext cx="184150" cy="3683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684180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F4C990A-4383-4648-936A-D6D07DDDC03F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3" name="Text Box 3">
            <a:extLst>
              <a:ext uri="{FF2B5EF4-FFF2-40B4-BE49-F238E27FC236}">
                <a16:creationId xmlns:a16="http://schemas.microsoft.com/office/drawing/2014/main" xmlns="" id="{BCA2A2C3-67B4-4BB9-81AF-09B0B19D3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4846638"/>
            <a:ext cx="5803900" cy="66198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这个不等式的解集在数轴上的表示：</a:t>
            </a:r>
          </a:p>
        </p:txBody>
      </p:sp>
      <p:sp>
        <p:nvSpPr>
          <p:cNvPr id="26" name="TextBox 28">
            <a:extLst>
              <a:ext uri="{FF2B5EF4-FFF2-40B4-BE49-F238E27FC236}">
                <a16:creationId xmlns:a16="http://schemas.microsoft.com/office/drawing/2014/main" xmlns="" id="{C5E57E60-C816-4E0C-9159-57BDDBB7AE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8525" y="2166938"/>
            <a:ext cx="5938838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解：去分母，得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:  3(2+x)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≥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2(2x-1)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去括号，得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6+3x 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≥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4 x-2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移项，得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3x- 4x 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≥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-2-6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合并同类项，得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-x 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≥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-8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系数化为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，得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:    x 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≤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8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。      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Picture 14">
            <a:extLst>
              <a:ext uri="{FF2B5EF4-FFF2-40B4-BE49-F238E27FC236}">
                <a16:creationId xmlns:a16="http://schemas.microsoft.com/office/drawing/2014/main" xmlns="" id="{25AAAA33-B5DA-403B-93C8-0F05B84E1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28"/>
          <a:stretch>
            <a:fillRect/>
          </a:stretch>
        </p:blipFill>
        <p:spPr bwMode="auto">
          <a:xfrm>
            <a:off x="7173913" y="5657850"/>
            <a:ext cx="4025900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8">
            <a:extLst>
              <a:ext uri="{FF2B5EF4-FFF2-40B4-BE49-F238E27FC236}">
                <a16:creationId xmlns:a16="http://schemas.microsoft.com/office/drawing/2014/main" xmlns="" id="{373565B3-4CB7-4427-B9DF-6FA68B452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2838" y="5027613"/>
            <a:ext cx="58737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这个不等式的解集在数轴上的表示：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1" name="Text Box 12">
            <a:extLst>
              <a:ext uri="{FF2B5EF4-FFF2-40B4-BE49-F238E27FC236}">
                <a16:creationId xmlns:a16="http://schemas.microsoft.com/office/drawing/2014/main" xmlns="" id="{AC93DC2E-F68A-4C08-8821-7692D2DA9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8" y="969963"/>
            <a:ext cx="6786562" cy="5842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解下列不等式，并在数轴上表示解集：</a:t>
            </a:r>
          </a:p>
        </p:txBody>
      </p:sp>
      <p:sp>
        <p:nvSpPr>
          <p:cNvPr id="18442" name="TextBox 15">
            <a:extLst>
              <a:ext uri="{FF2B5EF4-FFF2-40B4-BE49-F238E27FC236}">
                <a16:creationId xmlns:a16="http://schemas.microsoft.com/office/drawing/2014/main" xmlns="" id="{4D124F43-B044-4E3F-9D9C-F2474D047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825" y="1630363"/>
            <a:ext cx="42830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Calibri" panose="020F050202020403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>
                <a:latin typeface="Calibri" panose="020F050202020403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3200" b="1"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latin typeface="Calibri" panose="020F050202020403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>
                <a:latin typeface="Calibri" panose="020F0502020204030204" pitchFamily="34" charset="0"/>
                <a:ea typeface="宋体" panose="02010600030101010101" pitchFamily="2" charset="-122"/>
              </a:rPr>
              <a:t>1+x</a:t>
            </a:r>
            <a:r>
              <a:rPr lang="zh-CN" altLang="en-US" sz="3200" b="1">
                <a:latin typeface="Calibri" panose="020F0502020204030204" pitchFamily="34" charset="0"/>
                <a:ea typeface="宋体" panose="02010600030101010101" pitchFamily="2" charset="-122"/>
              </a:rPr>
              <a:t>）＜</a:t>
            </a:r>
            <a:r>
              <a:rPr lang="en-US" altLang="zh-CN" sz="3200" b="1"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endParaRPr lang="zh-CN" altLang="en-US" sz="32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" name="TextBox 16">
            <a:extLst>
              <a:ext uri="{FF2B5EF4-FFF2-40B4-BE49-F238E27FC236}">
                <a16:creationId xmlns:a16="http://schemas.microsoft.com/office/drawing/2014/main" xmlns="" id="{0DF93D6F-0871-4BBB-9B85-0283E40EC34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094451" y="1508721"/>
            <a:ext cx="4184823" cy="803682"/>
          </a:xfrm>
          <a:prstGeom prst="rect">
            <a:avLst/>
          </a:prstGeom>
          <a:blipFill rotWithShape="0">
            <a:blip r:embed="rId3"/>
            <a:stretch>
              <a:fillRect l="-3790" b="-1212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34" name="TextBox 28">
            <a:extLst>
              <a:ext uri="{FF2B5EF4-FFF2-40B4-BE49-F238E27FC236}">
                <a16:creationId xmlns:a16="http://schemas.microsoft.com/office/drawing/2014/main" xmlns="" id="{FDAD3CFE-6F7A-40E5-9501-1FFE2322270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47311" y="2177017"/>
            <a:ext cx="5938838" cy="2796856"/>
          </a:xfrm>
          <a:prstGeom prst="rect">
            <a:avLst/>
          </a:prstGeom>
          <a:blipFill rotWithShape="0">
            <a:blip r:embed="rId4"/>
            <a:stretch>
              <a:fillRect l="-215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1967BA1B-6B8B-4F90-8A06-838385955681}"/>
              </a:ext>
            </a:extLst>
          </p:cNvPr>
          <p:cNvGrpSpPr>
            <a:grpSpLocks/>
          </p:cNvGrpSpPr>
          <p:nvPr/>
        </p:nvGrpSpPr>
        <p:grpSpPr bwMode="auto">
          <a:xfrm>
            <a:off x="1119188" y="5672138"/>
            <a:ext cx="3922712" cy="1000125"/>
            <a:chOff x="1226284" y="5629277"/>
            <a:chExt cx="3921186" cy="999699"/>
          </a:xfrm>
        </p:grpSpPr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xmlns="" id="{E330915F-EE6D-4FE1-9973-DC4610362850}"/>
                </a:ext>
              </a:extLst>
            </p:cNvPr>
            <p:cNvCxnSpPr>
              <a:cxnSpLocks/>
            </p:cNvCxnSpPr>
            <p:nvPr/>
          </p:nvCxnSpPr>
          <p:spPr>
            <a:xfrm>
              <a:off x="1226284" y="6003767"/>
              <a:ext cx="392118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xmlns="" id="{55E9F8BE-8814-4D23-AAF0-6463AA3B7AFE}"/>
                </a:ext>
              </a:extLst>
            </p:cNvPr>
            <p:cNvCxnSpPr/>
            <p:nvPr/>
          </p:nvCxnSpPr>
          <p:spPr>
            <a:xfrm>
              <a:off x="2576720" y="5881581"/>
              <a:ext cx="0" cy="1396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xmlns="" id="{6B452FF0-85FC-4E67-ADF7-A5AA8660FE4E}"/>
                </a:ext>
              </a:extLst>
            </p:cNvPr>
            <p:cNvCxnSpPr/>
            <p:nvPr/>
          </p:nvCxnSpPr>
          <p:spPr>
            <a:xfrm>
              <a:off x="3400313" y="5881581"/>
              <a:ext cx="0" cy="1396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="" id="{43FC9559-269D-4C9F-99C9-DFBD3A84CF23}"/>
                </a:ext>
              </a:extLst>
            </p:cNvPr>
            <p:cNvCxnSpPr>
              <a:cxnSpLocks/>
            </p:cNvCxnSpPr>
            <p:nvPr/>
          </p:nvCxnSpPr>
          <p:spPr>
            <a:xfrm>
              <a:off x="3400313" y="5629277"/>
              <a:ext cx="4760" cy="34434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50" name="文本框 28">
              <a:extLst>
                <a:ext uri="{FF2B5EF4-FFF2-40B4-BE49-F238E27FC236}">
                  <a16:creationId xmlns:a16="http://schemas.microsoft.com/office/drawing/2014/main" xmlns="" id="{4046E82A-C641-4C96-B459-7FE36602B9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6037" y="5986275"/>
              <a:ext cx="7808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29">
              <a:extLst>
                <a:ext uri="{FF2B5EF4-FFF2-40B4-BE49-F238E27FC236}">
                  <a16:creationId xmlns:a16="http://schemas.microsoft.com/office/drawing/2014/main" xmlns="" id="{82ED0204-9A7F-476B-9EC2-FA04D0227B98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2761265" y="6018403"/>
              <a:ext cx="1311635" cy="610573"/>
            </a:xfrm>
            <a:prstGeom prst="rect">
              <a:avLst/>
            </a:prstGeom>
            <a:blipFill rotWithShape="0">
              <a:blip r:embed="rId5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5E3FA392-1F9B-40AA-931F-CAB711DABD2F}"/>
                </a:ext>
              </a:extLst>
            </p:cNvPr>
            <p:cNvSpPr/>
            <p:nvPr/>
          </p:nvSpPr>
          <p:spPr>
            <a:xfrm>
              <a:off x="3338424" y="5881581"/>
              <a:ext cx="141233" cy="177724"/>
            </a:xfrm>
            <a:prstGeom prst="ellips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000" dirty="0"/>
            </a:p>
          </p:txBody>
        </p: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10DFEDA9-F7C6-4F09-9212-3F593F00EE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35620" y="5641972"/>
              <a:ext cx="147262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8" grpId="0"/>
    </p:bldLst>
  </p:timing>
</p:sld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1049</Words>
  <Application>Microsoft Office PowerPoint</Application>
  <PresentationFormat>自定义</PresentationFormat>
  <Paragraphs>138</Paragraphs>
  <Slides>17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自定义设计方案</vt:lpstr>
      <vt:lpstr>1_自定义设计方案</vt:lpstr>
      <vt:lpstr>模板222</vt:lpstr>
      <vt:lpstr>图表</vt:lpstr>
      <vt:lpstr>公式</vt:lpstr>
      <vt:lpstr>Microsoft 公式 3.0</vt:lpstr>
      <vt:lpstr>MathType 6.0 Equation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ckb</cp:lastModifiedBy>
  <cp:revision>108</cp:revision>
  <dcterms:created xsi:type="dcterms:W3CDTF">2017-03-01T06:40:00Z</dcterms:created>
  <dcterms:modified xsi:type="dcterms:W3CDTF">2020-04-24T02:51:01Z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